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0" r:id="rId4"/>
  </p:sldMasterIdLst>
  <p:notesMasterIdLst>
    <p:notesMasterId r:id="rId13"/>
  </p:notesMasterIdLst>
  <p:sldIdLst>
    <p:sldId id="2385" r:id="rId5"/>
    <p:sldId id="2589" r:id="rId6"/>
    <p:sldId id="2387" r:id="rId7"/>
    <p:sldId id="2388" r:id="rId8"/>
    <p:sldId id="2389" r:id="rId9"/>
    <p:sldId id="2390" r:id="rId10"/>
    <p:sldId id="2391" r:id="rId11"/>
    <p:sldId id="2392" r:id="rId12"/>
  </p:sldIdLst>
  <p:sldSz cx="24384000" cy="13716000"/>
  <p:notesSz cx="7010400" cy="92964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088" userDrawn="1">
          <p15:clr>
            <a:srgbClr val="A4A3A4"/>
          </p15:clr>
        </p15:guide>
        <p15:guide id="4" pos="14282" userDrawn="1">
          <p15:clr>
            <a:srgbClr val="A4A3A4"/>
          </p15:clr>
        </p15:guide>
        <p15:guide id="5" pos="1078" userDrawn="1">
          <p15:clr>
            <a:srgbClr val="A4A3A4"/>
          </p15:clr>
        </p15:guide>
        <p15:guide id="8" orient="horz" pos="504" userDrawn="1">
          <p15:clr>
            <a:srgbClr val="A4A3A4"/>
          </p15:clr>
        </p15:guide>
        <p15:guide id="11" pos="76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Ghodsizadeh" initials="DG" lastIdx="2" clrIdx="0">
    <p:extLst>
      <p:ext uri="{19B8F6BF-5375-455C-9EA6-DF929625EA0E}">
        <p15:presenceInfo xmlns:p15="http://schemas.microsoft.com/office/powerpoint/2012/main" userId="S::dghodsizadeh@semi.org::412c70fc-ad9b-4b77-9d8e-29a9b2010717" providerId="AD"/>
      </p:ext>
    </p:extLst>
  </p:cmAuthor>
  <p:cmAuthor id="2" name="Lara Chamness" initials="LC" lastIdx="9" clrIdx="1">
    <p:extLst>
      <p:ext uri="{19B8F6BF-5375-455C-9EA6-DF929625EA0E}">
        <p15:presenceInfo xmlns:p15="http://schemas.microsoft.com/office/powerpoint/2012/main" userId="S::lchamness@semi.org::c63163b4-f166-418c-876c-0d6f876e1787" providerId="AD"/>
      </p:ext>
    </p:extLst>
  </p:cmAuthor>
  <p:cmAuthor id="3" name="ShanShan Du" initials="SD" lastIdx="16" clrIdx="2">
    <p:extLst>
      <p:ext uri="{19B8F6BF-5375-455C-9EA6-DF929625EA0E}">
        <p15:presenceInfo xmlns:p15="http://schemas.microsoft.com/office/powerpoint/2012/main" userId="S::sdu@semi.org::cdda518b-9cca-4c5f-8d4e-c0839d3d8cfb" providerId="AD"/>
      </p:ext>
    </p:extLst>
  </p:cmAuthor>
  <p:cmAuthor id="4" name="Clark" initials="C" lastIdx="1" clrIdx="3">
    <p:extLst>
      <p:ext uri="{19B8F6BF-5375-455C-9EA6-DF929625EA0E}">
        <p15:presenceInfo xmlns:p15="http://schemas.microsoft.com/office/powerpoint/2012/main" userId="Clark" providerId="None"/>
      </p:ext>
    </p:extLst>
  </p:cmAuthor>
  <p:cmAuthor id="5" name="Clark Tseng" initials="CT" lastIdx="21" clrIdx="4">
    <p:extLst>
      <p:ext uri="{19B8F6BF-5375-455C-9EA6-DF929625EA0E}">
        <p15:presenceInfo xmlns:p15="http://schemas.microsoft.com/office/powerpoint/2012/main" userId="Clark Tseng" providerId="None"/>
      </p:ext>
    </p:extLst>
  </p:cmAuthor>
  <p:cmAuthor id="6" name="Kim Sin" initials="KS" lastIdx="2" clrIdx="5">
    <p:extLst>
      <p:ext uri="{19B8F6BF-5375-455C-9EA6-DF929625EA0E}">
        <p15:presenceInfo xmlns:p15="http://schemas.microsoft.com/office/powerpoint/2012/main" userId="S::ksin@semi.org::7c81f3b2-6bf2-400f-9145-34ed9a58c2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5AAB31"/>
    <a:srgbClr val="4C3876"/>
    <a:srgbClr val="2C4197"/>
    <a:srgbClr val="339933"/>
    <a:srgbClr val="D1E0CF"/>
    <a:srgbClr val="92D050"/>
    <a:srgbClr val="9BBB59"/>
    <a:srgbClr val="8064A2"/>
    <a:srgbClr val="315B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DFB59D-9907-4709-AEE5-3581BDAEABE4}" v="1" dt="2021-10-01T17:02:14.130"/>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51" autoAdjust="0"/>
    <p:restoredTop sz="94582" autoAdjust="0"/>
  </p:normalViewPr>
  <p:slideViewPr>
    <p:cSldViewPr snapToGrid="0">
      <p:cViewPr>
        <p:scale>
          <a:sx n="50" d="100"/>
          <a:sy n="50" d="100"/>
        </p:scale>
        <p:origin x="570" y="174"/>
      </p:cViewPr>
      <p:guideLst>
        <p:guide orient="horz" pos="8088"/>
        <p:guide pos="14282"/>
        <p:guide pos="1078"/>
        <p:guide orient="horz" pos="504"/>
        <p:guide pos="76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Ghodsizadeh" userId="412c70fc-ad9b-4b77-9d8e-29a9b2010717" providerId="ADAL" clId="{2EDFB59D-9907-4709-AEE5-3581BDAEABE4}"/>
    <pc:docChg chg="undo custSel addSld delSld modSld">
      <pc:chgData name="David Ghodsizadeh" userId="412c70fc-ad9b-4b77-9d8e-29a9b2010717" providerId="ADAL" clId="{2EDFB59D-9907-4709-AEE5-3581BDAEABE4}" dt="2021-10-01T17:05:01.943" v="55" actId="27636"/>
      <pc:docMkLst>
        <pc:docMk/>
      </pc:docMkLst>
      <pc:sldChg chg="add del">
        <pc:chgData name="David Ghodsizadeh" userId="412c70fc-ad9b-4b77-9d8e-29a9b2010717" providerId="ADAL" clId="{2EDFB59D-9907-4709-AEE5-3581BDAEABE4}" dt="2021-10-01T17:04:42.637" v="38" actId="47"/>
        <pc:sldMkLst>
          <pc:docMk/>
          <pc:sldMk cId="2358214988" sldId="433"/>
        </pc:sldMkLst>
      </pc:sldChg>
      <pc:sldChg chg="modSp add mod">
        <pc:chgData name="David Ghodsizadeh" userId="412c70fc-ad9b-4b77-9d8e-29a9b2010717" providerId="ADAL" clId="{2EDFB59D-9907-4709-AEE5-3581BDAEABE4}" dt="2021-10-01T17:05:01.943" v="55" actId="27636"/>
        <pc:sldMkLst>
          <pc:docMk/>
          <pc:sldMk cId="357184261" sldId="2392"/>
        </pc:sldMkLst>
        <pc:spChg chg="mod">
          <ac:chgData name="David Ghodsizadeh" userId="412c70fc-ad9b-4b77-9d8e-29a9b2010717" providerId="ADAL" clId="{2EDFB59D-9907-4709-AEE5-3581BDAEABE4}" dt="2021-10-01T17:05:01.943" v="55" actId="27636"/>
          <ac:spMkLst>
            <pc:docMk/>
            <pc:sldMk cId="357184261" sldId="2392"/>
            <ac:spMk id="3" creationId="{D1D93F8E-C102-45A9-B611-EA07F2377AF6}"/>
          </ac:spMkLst>
        </pc:spChg>
        <pc:spChg chg="mod">
          <ac:chgData name="David Ghodsizadeh" userId="412c70fc-ad9b-4b77-9d8e-29a9b2010717" providerId="ADAL" clId="{2EDFB59D-9907-4709-AEE5-3581BDAEABE4}" dt="2021-10-01T17:04:23.596" v="37" actId="20577"/>
          <ac:spMkLst>
            <pc:docMk/>
            <pc:sldMk cId="357184261" sldId="2392"/>
            <ac:spMk id="4" creationId="{CE1085E2-FFF8-46BB-B5E6-18D9046BD5E4}"/>
          </ac:spMkLst>
        </pc:spChg>
      </pc:sldChg>
      <pc:sldChg chg="add del">
        <pc:chgData name="David Ghodsizadeh" userId="412c70fc-ad9b-4b77-9d8e-29a9b2010717" providerId="ADAL" clId="{2EDFB59D-9907-4709-AEE5-3581BDAEABE4}" dt="2021-10-01T17:02:11.905" v="16" actId="47"/>
        <pc:sldMkLst>
          <pc:docMk/>
          <pc:sldMk cId="2564096290" sldId="2392"/>
        </pc:sldMkLst>
      </pc:sldChg>
      <pc:sldChg chg="add del">
        <pc:chgData name="David Ghodsizadeh" userId="412c70fc-ad9b-4b77-9d8e-29a9b2010717" providerId="ADAL" clId="{2EDFB59D-9907-4709-AEE5-3581BDAEABE4}" dt="2021-10-01T17:04:43.937" v="39" actId="47"/>
        <pc:sldMkLst>
          <pc:docMk/>
          <pc:sldMk cId="2064271319" sldId="2393"/>
        </pc:sldMkLst>
      </pc:sldChg>
      <pc:sldChg chg="add del">
        <pc:chgData name="David Ghodsizadeh" userId="412c70fc-ad9b-4b77-9d8e-29a9b2010717" providerId="ADAL" clId="{2EDFB59D-9907-4709-AEE5-3581BDAEABE4}" dt="2021-10-01T17:02:16.539" v="18" actId="47"/>
        <pc:sldMkLst>
          <pc:docMk/>
          <pc:sldMk cId="3404218708" sldId="2394"/>
        </pc:sldMkLst>
      </pc:sldChg>
      <pc:sldChg chg="add del">
        <pc:chgData name="David Ghodsizadeh" userId="412c70fc-ad9b-4b77-9d8e-29a9b2010717" providerId="ADAL" clId="{2EDFB59D-9907-4709-AEE5-3581BDAEABE4}" dt="2021-10-01T17:04:42.637" v="38" actId="47"/>
        <pc:sldMkLst>
          <pc:docMk/>
          <pc:sldMk cId="2751627732" sldId="2397"/>
        </pc:sldMkLst>
      </pc:sldChg>
      <pc:sldChg chg="add del">
        <pc:chgData name="David Ghodsizadeh" userId="412c70fc-ad9b-4b77-9d8e-29a9b2010717" providerId="ADAL" clId="{2EDFB59D-9907-4709-AEE5-3581BDAEABE4}" dt="2021-10-01T17:04:42.637" v="38" actId="47"/>
        <pc:sldMkLst>
          <pc:docMk/>
          <pc:sldMk cId="3990497090" sldId="2398"/>
        </pc:sldMkLst>
      </pc:sldChg>
      <pc:sldChg chg="add del">
        <pc:chgData name="David Ghodsizadeh" userId="412c70fc-ad9b-4b77-9d8e-29a9b2010717" providerId="ADAL" clId="{2EDFB59D-9907-4709-AEE5-3581BDAEABE4}" dt="2021-10-01T17:04:42.637" v="38" actId="47"/>
        <pc:sldMkLst>
          <pc:docMk/>
          <pc:sldMk cId="2059778819" sldId="2399"/>
        </pc:sldMkLst>
      </pc:sldChg>
      <pc:sldChg chg="add del">
        <pc:chgData name="David Ghodsizadeh" userId="412c70fc-ad9b-4b77-9d8e-29a9b2010717" providerId="ADAL" clId="{2EDFB59D-9907-4709-AEE5-3581BDAEABE4}" dt="2021-10-01T17:04:42.637" v="38" actId="47"/>
        <pc:sldMkLst>
          <pc:docMk/>
          <pc:sldMk cId="2877717753" sldId="2400"/>
        </pc:sldMkLst>
      </pc:sldChg>
      <pc:sldChg chg="add del">
        <pc:chgData name="David Ghodsizadeh" userId="412c70fc-ad9b-4b77-9d8e-29a9b2010717" providerId="ADAL" clId="{2EDFB59D-9907-4709-AEE5-3581BDAEABE4}" dt="2021-10-01T17:04:42.637" v="38" actId="47"/>
        <pc:sldMkLst>
          <pc:docMk/>
          <pc:sldMk cId="1212543632" sldId="2401"/>
        </pc:sldMkLst>
      </pc:sldChg>
      <pc:sldChg chg="add del">
        <pc:chgData name="David Ghodsizadeh" userId="412c70fc-ad9b-4b77-9d8e-29a9b2010717" providerId="ADAL" clId="{2EDFB59D-9907-4709-AEE5-3581BDAEABE4}" dt="2021-10-01T17:04:42.637" v="38" actId="47"/>
        <pc:sldMkLst>
          <pc:docMk/>
          <pc:sldMk cId="2286178909" sldId="2402"/>
        </pc:sldMkLst>
      </pc:sldChg>
      <pc:sldChg chg="add del">
        <pc:chgData name="David Ghodsizadeh" userId="412c70fc-ad9b-4b77-9d8e-29a9b2010717" providerId="ADAL" clId="{2EDFB59D-9907-4709-AEE5-3581BDAEABE4}" dt="2021-10-01T17:04:42.637" v="38" actId="47"/>
        <pc:sldMkLst>
          <pc:docMk/>
          <pc:sldMk cId="3296437838" sldId="2404"/>
        </pc:sldMkLst>
      </pc:sldChg>
      <pc:sldChg chg="add del">
        <pc:chgData name="David Ghodsizadeh" userId="412c70fc-ad9b-4b77-9d8e-29a9b2010717" providerId="ADAL" clId="{2EDFB59D-9907-4709-AEE5-3581BDAEABE4}" dt="2021-10-01T17:04:42.637" v="38" actId="47"/>
        <pc:sldMkLst>
          <pc:docMk/>
          <pc:sldMk cId="3048730701" sldId="2405"/>
        </pc:sldMkLst>
      </pc:sldChg>
      <pc:sldChg chg="add del">
        <pc:chgData name="David Ghodsizadeh" userId="412c70fc-ad9b-4b77-9d8e-29a9b2010717" providerId="ADAL" clId="{2EDFB59D-9907-4709-AEE5-3581BDAEABE4}" dt="2021-10-01T17:04:42.637" v="38" actId="47"/>
        <pc:sldMkLst>
          <pc:docMk/>
          <pc:sldMk cId="3745148551" sldId="2406"/>
        </pc:sldMkLst>
      </pc:sldChg>
      <pc:sldChg chg="add del">
        <pc:chgData name="David Ghodsizadeh" userId="412c70fc-ad9b-4b77-9d8e-29a9b2010717" providerId="ADAL" clId="{2EDFB59D-9907-4709-AEE5-3581BDAEABE4}" dt="2021-10-01T17:04:42.637" v="38" actId="47"/>
        <pc:sldMkLst>
          <pc:docMk/>
          <pc:sldMk cId="450053434" sldId="2407"/>
        </pc:sldMkLst>
      </pc:sldChg>
      <pc:sldChg chg="add del">
        <pc:chgData name="David Ghodsizadeh" userId="412c70fc-ad9b-4b77-9d8e-29a9b2010717" providerId="ADAL" clId="{2EDFB59D-9907-4709-AEE5-3581BDAEABE4}" dt="2021-10-01T17:04:42.637" v="38" actId="47"/>
        <pc:sldMkLst>
          <pc:docMk/>
          <pc:sldMk cId="1198572225" sldId="2410"/>
        </pc:sldMkLst>
      </pc:sldChg>
      <pc:sldChg chg="add del">
        <pc:chgData name="David Ghodsizadeh" userId="412c70fc-ad9b-4b77-9d8e-29a9b2010717" providerId="ADAL" clId="{2EDFB59D-9907-4709-AEE5-3581BDAEABE4}" dt="2021-10-01T17:04:42.637" v="38" actId="47"/>
        <pc:sldMkLst>
          <pc:docMk/>
          <pc:sldMk cId="2646280355" sldId="2412"/>
        </pc:sldMkLst>
      </pc:sldChg>
      <pc:sldChg chg="add del">
        <pc:chgData name="David Ghodsizadeh" userId="412c70fc-ad9b-4b77-9d8e-29a9b2010717" providerId="ADAL" clId="{2EDFB59D-9907-4709-AEE5-3581BDAEABE4}" dt="2021-10-01T17:04:42.637" v="38" actId="47"/>
        <pc:sldMkLst>
          <pc:docMk/>
          <pc:sldMk cId="3244166709" sldId="2415"/>
        </pc:sldMkLst>
      </pc:sldChg>
      <pc:sldChg chg="add del">
        <pc:chgData name="David Ghodsizadeh" userId="412c70fc-ad9b-4b77-9d8e-29a9b2010717" providerId="ADAL" clId="{2EDFB59D-9907-4709-AEE5-3581BDAEABE4}" dt="2021-10-01T17:04:42.637" v="38" actId="47"/>
        <pc:sldMkLst>
          <pc:docMk/>
          <pc:sldMk cId="464345328" sldId="2416"/>
        </pc:sldMkLst>
      </pc:sldChg>
      <pc:sldChg chg="add del">
        <pc:chgData name="David Ghodsizadeh" userId="412c70fc-ad9b-4b77-9d8e-29a9b2010717" providerId="ADAL" clId="{2EDFB59D-9907-4709-AEE5-3581BDAEABE4}" dt="2021-10-01T17:04:42.637" v="38" actId="47"/>
        <pc:sldMkLst>
          <pc:docMk/>
          <pc:sldMk cId="2238743132" sldId="2417"/>
        </pc:sldMkLst>
      </pc:sldChg>
      <pc:sldChg chg="add del">
        <pc:chgData name="David Ghodsizadeh" userId="412c70fc-ad9b-4b77-9d8e-29a9b2010717" providerId="ADAL" clId="{2EDFB59D-9907-4709-AEE5-3581BDAEABE4}" dt="2021-10-01T17:04:42.637" v="38" actId="47"/>
        <pc:sldMkLst>
          <pc:docMk/>
          <pc:sldMk cId="4075896809" sldId="2418"/>
        </pc:sldMkLst>
      </pc:sldChg>
      <pc:sldChg chg="add del">
        <pc:chgData name="David Ghodsizadeh" userId="412c70fc-ad9b-4b77-9d8e-29a9b2010717" providerId="ADAL" clId="{2EDFB59D-9907-4709-AEE5-3581BDAEABE4}" dt="2021-10-01T17:04:42.637" v="38" actId="47"/>
        <pc:sldMkLst>
          <pc:docMk/>
          <pc:sldMk cId="1791237744" sldId="2419"/>
        </pc:sldMkLst>
      </pc:sldChg>
      <pc:sldChg chg="add del">
        <pc:chgData name="David Ghodsizadeh" userId="412c70fc-ad9b-4b77-9d8e-29a9b2010717" providerId="ADAL" clId="{2EDFB59D-9907-4709-AEE5-3581BDAEABE4}" dt="2021-10-01T17:04:42.637" v="38" actId="47"/>
        <pc:sldMkLst>
          <pc:docMk/>
          <pc:sldMk cId="2700464212" sldId="2420"/>
        </pc:sldMkLst>
      </pc:sldChg>
      <pc:sldChg chg="add del">
        <pc:chgData name="David Ghodsizadeh" userId="412c70fc-ad9b-4b77-9d8e-29a9b2010717" providerId="ADAL" clId="{2EDFB59D-9907-4709-AEE5-3581BDAEABE4}" dt="2021-10-01T17:04:42.637" v="38" actId="47"/>
        <pc:sldMkLst>
          <pc:docMk/>
          <pc:sldMk cId="39356953" sldId="2421"/>
        </pc:sldMkLst>
      </pc:sldChg>
      <pc:sldChg chg="add del">
        <pc:chgData name="David Ghodsizadeh" userId="412c70fc-ad9b-4b77-9d8e-29a9b2010717" providerId="ADAL" clId="{2EDFB59D-9907-4709-AEE5-3581BDAEABE4}" dt="2021-10-01T17:04:42.637" v="38" actId="47"/>
        <pc:sldMkLst>
          <pc:docMk/>
          <pc:sldMk cId="423740774" sldId="2423"/>
        </pc:sldMkLst>
      </pc:sldChg>
      <pc:sldChg chg="add del">
        <pc:chgData name="David Ghodsizadeh" userId="412c70fc-ad9b-4b77-9d8e-29a9b2010717" providerId="ADAL" clId="{2EDFB59D-9907-4709-AEE5-3581BDAEABE4}" dt="2021-10-01T17:04:42.637" v="38" actId="47"/>
        <pc:sldMkLst>
          <pc:docMk/>
          <pc:sldMk cId="1752331054" sldId="2425"/>
        </pc:sldMkLst>
      </pc:sldChg>
      <pc:sldChg chg="add del">
        <pc:chgData name="David Ghodsizadeh" userId="412c70fc-ad9b-4b77-9d8e-29a9b2010717" providerId="ADAL" clId="{2EDFB59D-9907-4709-AEE5-3581BDAEABE4}" dt="2021-10-01T17:04:42.637" v="38" actId="47"/>
        <pc:sldMkLst>
          <pc:docMk/>
          <pc:sldMk cId="1671197837" sldId="2426"/>
        </pc:sldMkLst>
      </pc:sldChg>
      <pc:sldChg chg="add del">
        <pc:chgData name="David Ghodsizadeh" userId="412c70fc-ad9b-4b77-9d8e-29a9b2010717" providerId="ADAL" clId="{2EDFB59D-9907-4709-AEE5-3581BDAEABE4}" dt="2021-10-01T17:04:42.637" v="38" actId="47"/>
        <pc:sldMkLst>
          <pc:docMk/>
          <pc:sldMk cId="499816762" sldId="2428"/>
        </pc:sldMkLst>
      </pc:sldChg>
      <pc:sldChg chg="add del">
        <pc:chgData name="David Ghodsizadeh" userId="412c70fc-ad9b-4b77-9d8e-29a9b2010717" providerId="ADAL" clId="{2EDFB59D-9907-4709-AEE5-3581BDAEABE4}" dt="2021-10-01T17:04:42.637" v="38" actId="47"/>
        <pc:sldMkLst>
          <pc:docMk/>
          <pc:sldMk cId="3146675892" sldId="2431"/>
        </pc:sldMkLst>
      </pc:sldChg>
      <pc:sldChg chg="add del">
        <pc:chgData name="David Ghodsizadeh" userId="412c70fc-ad9b-4b77-9d8e-29a9b2010717" providerId="ADAL" clId="{2EDFB59D-9907-4709-AEE5-3581BDAEABE4}" dt="2021-10-01T17:04:42.637" v="38" actId="47"/>
        <pc:sldMkLst>
          <pc:docMk/>
          <pc:sldMk cId="2906896759" sldId="2432"/>
        </pc:sldMkLst>
      </pc:sldChg>
      <pc:sldChg chg="add del">
        <pc:chgData name="David Ghodsizadeh" userId="412c70fc-ad9b-4b77-9d8e-29a9b2010717" providerId="ADAL" clId="{2EDFB59D-9907-4709-AEE5-3581BDAEABE4}" dt="2021-10-01T17:04:42.637" v="38" actId="47"/>
        <pc:sldMkLst>
          <pc:docMk/>
          <pc:sldMk cId="2281177890" sldId="2434"/>
        </pc:sldMkLst>
      </pc:sldChg>
      <pc:sldChg chg="add del">
        <pc:chgData name="David Ghodsizadeh" userId="412c70fc-ad9b-4b77-9d8e-29a9b2010717" providerId="ADAL" clId="{2EDFB59D-9907-4709-AEE5-3581BDAEABE4}" dt="2021-10-01T17:04:42.637" v="38" actId="47"/>
        <pc:sldMkLst>
          <pc:docMk/>
          <pc:sldMk cId="4261461674" sldId="2437"/>
        </pc:sldMkLst>
      </pc:sldChg>
      <pc:sldChg chg="add del">
        <pc:chgData name="David Ghodsizadeh" userId="412c70fc-ad9b-4b77-9d8e-29a9b2010717" providerId="ADAL" clId="{2EDFB59D-9907-4709-AEE5-3581BDAEABE4}" dt="2021-10-01T17:04:42.637" v="38" actId="47"/>
        <pc:sldMkLst>
          <pc:docMk/>
          <pc:sldMk cId="2410222660" sldId="2438"/>
        </pc:sldMkLst>
      </pc:sldChg>
      <pc:sldChg chg="add del">
        <pc:chgData name="David Ghodsizadeh" userId="412c70fc-ad9b-4b77-9d8e-29a9b2010717" providerId="ADAL" clId="{2EDFB59D-9907-4709-AEE5-3581BDAEABE4}" dt="2021-10-01T17:04:42.637" v="38" actId="47"/>
        <pc:sldMkLst>
          <pc:docMk/>
          <pc:sldMk cId="1274196697" sldId="2439"/>
        </pc:sldMkLst>
      </pc:sldChg>
      <pc:sldChg chg="add del">
        <pc:chgData name="David Ghodsizadeh" userId="412c70fc-ad9b-4b77-9d8e-29a9b2010717" providerId="ADAL" clId="{2EDFB59D-9907-4709-AEE5-3581BDAEABE4}" dt="2021-10-01T17:04:42.637" v="38" actId="47"/>
        <pc:sldMkLst>
          <pc:docMk/>
          <pc:sldMk cId="680491834" sldId="2440"/>
        </pc:sldMkLst>
      </pc:sldChg>
      <pc:sldChg chg="add del">
        <pc:chgData name="David Ghodsizadeh" userId="412c70fc-ad9b-4b77-9d8e-29a9b2010717" providerId="ADAL" clId="{2EDFB59D-9907-4709-AEE5-3581BDAEABE4}" dt="2021-10-01T17:04:42.637" v="38" actId="47"/>
        <pc:sldMkLst>
          <pc:docMk/>
          <pc:sldMk cId="3971389116" sldId="2441"/>
        </pc:sldMkLst>
      </pc:sldChg>
      <pc:sldChg chg="add del">
        <pc:chgData name="David Ghodsizadeh" userId="412c70fc-ad9b-4b77-9d8e-29a9b2010717" providerId="ADAL" clId="{2EDFB59D-9907-4709-AEE5-3581BDAEABE4}" dt="2021-10-01T17:04:42.637" v="38" actId="47"/>
        <pc:sldMkLst>
          <pc:docMk/>
          <pc:sldMk cId="1389577476" sldId="2442"/>
        </pc:sldMkLst>
      </pc:sldChg>
      <pc:sldChg chg="add del">
        <pc:chgData name="David Ghodsizadeh" userId="412c70fc-ad9b-4b77-9d8e-29a9b2010717" providerId="ADAL" clId="{2EDFB59D-9907-4709-AEE5-3581BDAEABE4}" dt="2021-10-01T17:04:42.637" v="38" actId="47"/>
        <pc:sldMkLst>
          <pc:docMk/>
          <pc:sldMk cId="1471701439" sldId="2486"/>
        </pc:sldMkLst>
      </pc:sldChg>
      <pc:sldChg chg="add del">
        <pc:chgData name="David Ghodsizadeh" userId="412c70fc-ad9b-4b77-9d8e-29a9b2010717" providerId="ADAL" clId="{2EDFB59D-9907-4709-AEE5-3581BDAEABE4}" dt="2021-10-01T17:04:42.637" v="38" actId="47"/>
        <pc:sldMkLst>
          <pc:docMk/>
          <pc:sldMk cId="1304767318" sldId="2487"/>
        </pc:sldMkLst>
      </pc:sldChg>
      <pc:sldChg chg="add del">
        <pc:chgData name="David Ghodsizadeh" userId="412c70fc-ad9b-4b77-9d8e-29a9b2010717" providerId="ADAL" clId="{2EDFB59D-9907-4709-AEE5-3581BDAEABE4}" dt="2021-10-01T17:04:42.637" v="38" actId="47"/>
        <pc:sldMkLst>
          <pc:docMk/>
          <pc:sldMk cId="2252025413" sldId="2488"/>
        </pc:sldMkLst>
      </pc:sldChg>
      <pc:sldChg chg="add del">
        <pc:chgData name="David Ghodsizadeh" userId="412c70fc-ad9b-4b77-9d8e-29a9b2010717" providerId="ADAL" clId="{2EDFB59D-9907-4709-AEE5-3581BDAEABE4}" dt="2021-10-01T17:04:42.637" v="38" actId="47"/>
        <pc:sldMkLst>
          <pc:docMk/>
          <pc:sldMk cId="3285403225" sldId="2489"/>
        </pc:sldMkLst>
      </pc:sldChg>
      <pc:sldChg chg="add del">
        <pc:chgData name="David Ghodsizadeh" userId="412c70fc-ad9b-4b77-9d8e-29a9b2010717" providerId="ADAL" clId="{2EDFB59D-9907-4709-AEE5-3581BDAEABE4}" dt="2021-10-01T17:04:42.637" v="38" actId="47"/>
        <pc:sldMkLst>
          <pc:docMk/>
          <pc:sldMk cId="47340729" sldId="2490"/>
        </pc:sldMkLst>
      </pc:sldChg>
      <pc:sldChg chg="add del">
        <pc:chgData name="David Ghodsizadeh" userId="412c70fc-ad9b-4b77-9d8e-29a9b2010717" providerId="ADAL" clId="{2EDFB59D-9907-4709-AEE5-3581BDAEABE4}" dt="2021-10-01T17:04:42.637" v="38" actId="47"/>
        <pc:sldMkLst>
          <pc:docMk/>
          <pc:sldMk cId="2836593957" sldId="2491"/>
        </pc:sldMkLst>
      </pc:sldChg>
      <pc:sldChg chg="add del">
        <pc:chgData name="David Ghodsizadeh" userId="412c70fc-ad9b-4b77-9d8e-29a9b2010717" providerId="ADAL" clId="{2EDFB59D-9907-4709-AEE5-3581BDAEABE4}" dt="2021-10-01T17:04:42.637" v="38" actId="47"/>
        <pc:sldMkLst>
          <pc:docMk/>
          <pc:sldMk cId="3153704841" sldId="2492"/>
        </pc:sldMkLst>
      </pc:sldChg>
      <pc:sldChg chg="add del">
        <pc:chgData name="David Ghodsizadeh" userId="412c70fc-ad9b-4b77-9d8e-29a9b2010717" providerId="ADAL" clId="{2EDFB59D-9907-4709-AEE5-3581BDAEABE4}" dt="2021-10-01T17:04:42.637" v="38" actId="47"/>
        <pc:sldMkLst>
          <pc:docMk/>
          <pc:sldMk cId="1459001571" sldId="2494"/>
        </pc:sldMkLst>
      </pc:sldChg>
      <pc:sldChg chg="add del">
        <pc:chgData name="David Ghodsizadeh" userId="412c70fc-ad9b-4b77-9d8e-29a9b2010717" providerId="ADAL" clId="{2EDFB59D-9907-4709-AEE5-3581BDAEABE4}" dt="2021-10-01T17:04:42.637" v="38" actId="47"/>
        <pc:sldMkLst>
          <pc:docMk/>
          <pc:sldMk cId="3118600309" sldId="2495"/>
        </pc:sldMkLst>
      </pc:sldChg>
      <pc:sldChg chg="add del">
        <pc:chgData name="David Ghodsizadeh" userId="412c70fc-ad9b-4b77-9d8e-29a9b2010717" providerId="ADAL" clId="{2EDFB59D-9907-4709-AEE5-3581BDAEABE4}" dt="2021-10-01T17:04:42.637" v="38" actId="47"/>
        <pc:sldMkLst>
          <pc:docMk/>
          <pc:sldMk cId="2200929217" sldId="2496"/>
        </pc:sldMkLst>
      </pc:sldChg>
      <pc:sldChg chg="add del">
        <pc:chgData name="David Ghodsizadeh" userId="412c70fc-ad9b-4b77-9d8e-29a9b2010717" providerId="ADAL" clId="{2EDFB59D-9907-4709-AEE5-3581BDAEABE4}" dt="2021-10-01T17:04:42.637" v="38" actId="47"/>
        <pc:sldMkLst>
          <pc:docMk/>
          <pc:sldMk cId="363147364" sldId="2497"/>
        </pc:sldMkLst>
      </pc:sldChg>
      <pc:sldChg chg="add del">
        <pc:chgData name="David Ghodsizadeh" userId="412c70fc-ad9b-4b77-9d8e-29a9b2010717" providerId="ADAL" clId="{2EDFB59D-9907-4709-AEE5-3581BDAEABE4}" dt="2021-10-01T17:04:42.637" v="38" actId="47"/>
        <pc:sldMkLst>
          <pc:docMk/>
          <pc:sldMk cId="2491168955" sldId="2498"/>
        </pc:sldMkLst>
      </pc:sldChg>
      <pc:sldChg chg="add del">
        <pc:chgData name="David Ghodsizadeh" userId="412c70fc-ad9b-4b77-9d8e-29a9b2010717" providerId="ADAL" clId="{2EDFB59D-9907-4709-AEE5-3581BDAEABE4}" dt="2021-10-01T17:04:42.637" v="38" actId="47"/>
        <pc:sldMkLst>
          <pc:docMk/>
          <pc:sldMk cId="2429027299" sldId="2499"/>
        </pc:sldMkLst>
      </pc:sldChg>
      <pc:sldChg chg="add del">
        <pc:chgData name="David Ghodsizadeh" userId="412c70fc-ad9b-4b77-9d8e-29a9b2010717" providerId="ADAL" clId="{2EDFB59D-9907-4709-AEE5-3581BDAEABE4}" dt="2021-10-01T17:04:42.637" v="38" actId="47"/>
        <pc:sldMkLst>
          <pc:docMk/>
          <pc:sldMk cId="3613552802" sldId="2500"/>
        </pc:sldMkLst>
      </pc:sldChg>
      <pc:sldChg chg="add del">
        <pc:chgData name="David Ghodsizadeh" userId="412c70fc-ad9b-4b77-9d8e-29a9b2010717" providerId="ADAL" clId="{2EDFB59D-9907-4709-AEE5-3581BDAEABE4}" dt="2021-10-01T17:04:42.637" v="38" actId="47"/>
        <pc:sldMkLst>
          <pc:docMk/>
          <pc:sldMk cId="2125158509" sldId="2501"/>
        </pc:sldMkLst>
      </pc:sldChg>
      <pc:sldChg chg="add del">
        <pc:chgData name="David Ghodsizadeh" userId="412c70fc-ad9b-4b77-9d8e-29a9b2010717" providerId="ADAL" clId="{2EDFB59D-9907-4709-AEE5-3581BDAEABE4}" dt="2021-10-01T17:04:42.637" v="38" actId="47"/>
        <pc:sldMkLst>
          <pc:docMk/>
          <pc:sldMk cId="315960998" sldId="2502"/>
        </pc:sldMkLst>
      </pc:sldChg>
      <pc:sldChg chg="add del">
        <pc:chgData name="David Ghodsizadeh" userId="412c70fc-ad9b-4b77-9d8e-29a9b2010717" providerId="ADAL" clId="{2EDFB59D-9907-4709-AEE5-3581BDAEABE4}" dt="2021-10-01T17:04:42.637" v="38" actId="47"/>
        <pc:sldMkLst>
          <pc:docMk/>
          <pc:sldMk cId="4079475034" sldId="2503"/>
        </pc:sldMkLst>
      </pc:sldChg>
      <pc:sldChg chg="add del">
        <pc:chgData name="David Ghodsizadeh" userId="412c70fc-ad9b-4b77-9d8e-29a9b2010717" providerId="ADAL" clId="{2EDFB59D-9907-4709-AEE5-3581BDAEABE4}" dt="2021-10-01T17:04:42.637" v="38" actId="47"/>
        <pc:sldMkLst>
          <pc:docMk/>
          <pc:sldMk cId="3867757653" sldId="2504"/>
        </pc:sldMkLst>
      </pc:sldChg>
      <pc:sldChg chg="add del">
        <pc:chgData name="David Ghodsizadeh" userId="412c70fc-ad9b-4b77-9d8e-29a9b2010717" providerId="ADAL" clId="{2EDFB59D-9907-4709-AEE5-3581BDAEABE4}" dt="2021-10-01T17:04:42.637" v="38" actId="47"/>
        <pc:sldMkLst>
          <pc:docMk/>
          <pc:sldMk cId="3337978585" sldId="2505"/>
        </pc:sldMkLst>
      </pc:sldChg>
      <pc:sldChg chg="add del">
        <pc:chgData name="David Ghodsizadeh" userId="412c70fc-ad9b-4b77-9d8e-29a9b2010717" providerId="ADAL" clId="{2EDFB59D-9907-4709-AEE5-3581BDAEABE4}" dt="2021-10-01T17:04:42.637" v="38" actId="47"/>
        <pc:sldMkLst>
          <pc:docMk/>
          <pc:sldMk cId="1831008984" sldId="2506"/>
        </pc:sldMkLst>
      </pc:sldChg>
      <pc:sldChg chg="add del">
        <pc:chgData name="David Ghodsizadeh" userId="412c70fc-ad9b-4b77-9d8e-29a9b2010717" providerId="ADAL" clId="{2EDFB59D-9907-4709-AEE5-3581BDAEABE4}" dt="2021-10-01T17:04:42.637" v="38" actId="47"/>
        <pc:sldMkLst>
          <pc:docMk/>
          <pc:sldMk cId="1337577348" sldId="2507"/>
        </pc:sldMkLst>
      </pc:sldChg>
      <pc:sldChg chg="add del">
        <pc:chgData name="David Ghodsizadeh" userId="412c70fc-ad9b-4b77-9d8e-29a9b2010717" providerId="ADAL" clId="{2EDFB59D-9907-4709-AEE5-3581BDAEABE4}" dt="2021-10-01T17:04:42.637" v="38" actId="47"/>
        <pc:sldMkLst>
          <pc:docMk/>
          <pc:sldMk cId="4201136034" sldId="2508"/>
        </pc:sldMkLst>
      </pc:sldChg>
      <pc:sldChg chg="add del">
        <pc:chgData name="David Ghodsizadeh" userId="412c70fc-ad9b-4b77-9d8e-29a9b2010717" providerId="ADAL" clId="{2EDFB59D-9907-4709-AEE5-3581BDAEABE4}" dt="2021-10-01T17:04:42.637" v="38" actId="47"/>
        <pc:sldMkLst>
          <pc:docMk/>
          <pc:sldMk cId="2347475687" sldId="2510"/>
        </pc:sldMkLst>
      </pc:sldChg>
      <pc:sldChg chg="add del">
        <pc:chgData name="David Ghodsizadeh" userId="412c70fc-ad9b-4b77-9d8e-29a9b2010717" providerId="ADAL" clId="{2EDFB59D-9907-4709-AEE5-3581BDAEABE4}" dt="2021-10-01T17:04:42.637" v="38" actId="47"/>
        <pc:sldMkLst>
          <pc:docMk/>
          <pc:sldMk cId="1821931604" sldId="2511"/>
        </pc:sldMkLst>
      </pc:sldChg>
      <pc:sldChg chg="add del">
        <pc:chgData name="David Ghodsizadeh" userId="412c70fc-ad9b-4b77-9d8e-29a9b2010717" providerId="ADAL" clId="{2EDFB59D-9907-4709-AEE5-3581BDAEABE4}" dt="2021-10-01T17:04:42.637" v="38" actId="47"/>
        <pc:sldMkLst>
          <pc:docMk/>
          <pc:sldMk cId="1570925377" sldId="2512"/>
        </pc:sldMkLst>
      </pc:sldChg>
      <pc:sldChg chg="add del">
        <pc:chgData name="David Ghodsizadeh" userId="412c70fc-ad9b-4b77-9d8e-29a9b2010717" providerId="ADAL" clId="{2EDFB59D-9907-4709-AEE5-3581BDAEABE4}" dt="2021-10-01T17:04:42.637" v="38" actId="47"/>
        <pc:sldMkLst>
          <pc:docMk/>
          <pc:sldMk cId="3146799713" sldId="2513"/>
        </pc:sldMkLst>
      </pc:sldChg>
      <pc:sldChg chg="add del">
        <pc:chgData name="David Ghodsizadeh" userId="412c70fc-ad9b-4b77-9d8e-29a9b2010717" providerId="ADAL" clId="{2EDFB59D-9907-4709-AEE5-3581BDAEABE4}" dt="2021-10-01T17:04:42.637" v="38" actId="47"/>
        <pc:sldMkLst>
          <pc:docMk/>
          <pc:sldMk cId="82691566" sldId="2516"/>
        </pc:sldMkLst>
      </pc:sldChg>
      <pc:sldChg chg="add del">
        <pc:chgData name="David Ghodsizadeh" userId="412c70fc-ad9b-4b77-9d8e-29a9b2010717" providerId="ADAL" clId="{2EDFB59D-9907-4709-AEE5-3581BDAEABE4}" dt="2021-10-01T17:04:42.637" v="38" actId="47"/>
        <pc:sldMkLst>
          <pc:docMk/>
          <pc:sldMk cId="3114498186" sldId="2518"/>
        </pc:sldMkLst>
      </pc:sldChg>
      <pc:sldChg chg="add del">
        <pc:chgData name="David Ghodsizadeh" userId="412c70fc-ad9b-4b77-9d8e-29a9b2010717" providerId="ADAL" clId="{2EDFB59D-9907-4709-AEE5-3581BDAEABE4}" dt="2021-10-01T17:04:42.637" v="38" actId="47"/>
        <pc:sldMkLst>
          <pc:docMk/>
          <pc:sldMk cId="896167667" sldId="2519"/>
        </pc:sldMkLst>
      </pc:sldChg>
      <pc:sldChg chg="add del">
        <pc:chgData name="David Ghodsizadeh" userId="412c70fc-ad9b-4b77-9d8e-29a9b2010717" providerId="ADAL" clId="{2EDFB59D-9907-4709-AEE5-3581BDAEABE4}" dt="2021-10-01T17:04:42.637" v="38" actId="47"/>
        <pc:sldMkLst>
          <pc:docMk/>
          <pc:sldMk cId="3881468219" sldId="2521"/>
        </pc:sldMkLst>
      </pc:sldChg>
      <pc:sldChg chg="add del">
        <pc:chgData name="David Ghodsizadeh" userId="412c70fc-ad9b-4b77-9d8e-29a9b2010717" providerId="ADAL" clId="{2EDFB59D-9907-4709-AEE5-3581BDAEABE4}" dt="2021-10-01T17:04:42.637" v="38" actId="47"/>
        <pc:sldMkLst>
          <pc:docMk/>
          <pc:sldMk cId="2375134688" sldId="2522"/>
        </pc:sldMkLst>
      </pc:sldChg>
      <pc:sldChg chg="add del">
        <pc:chgData name="David Ghodsizadeh" userId="412c70fc-ad9b-4b77-9d8e-29a9b2010717" providerId="ADAL" clId="{2EDFB59D-9907-4709-AEE5-3581BDAEABE4}" dt="2021-10-01T17:04:42.637" v="38" actId="47"/>
        <pc:sldMkLst>
          <pc:docMk/>
          <pc:sldMk cId="823490170" sldId="2523"/>
        </pc:sldMkLst>
      </pc:sldChg>
      <pc:sldChg chg="add del">
        <pc:chgData name="David Ghodsizadeh" userId="412c70fc-ad9b-4b77-9d8e-29a9b2010717" providerId="ADAL" clId="{2EDFB59D-9907-4709-AEE5-3581BDAEABE4}" dt="2021-10-01T17:04:42.637" v="38" actId="47"/>
        <pc:sldMkLst>
          <pc:docMk/>
          <pc:sldMk cId="52958614" sldId="2524"/>
        </pc:sldMkLst>
      </pc:sldChg>
      <pc:sldChg chg="add del">
        <pc:chgData name="David Ghodsizadeh" userId="412c70fc-ad9b-4b77-9d8e-29a9b2010717" providerId="ADAL" clId="{2EDFB59D-9907-4709-AEE5-3581BDAEABE4}" dt="2021-10-01T17:04:42.637" v="38" actId="47"/>
        <pc:sldMkLst>
          <pc:docMk/>
          <pc:sldMk cId="641283921" sldId="2525"/>
        </pc:sldMkLst>
      </pc:sldChg>
      <pc:sldChg chg="add del">
        <pc:chgData name="David Ghodsizadeh" userId="412c70fc-ad9b-4b77-9d8e-29a9b2010717" providerId="ADAL" clId="{2EDFB59D-9907-4709-AEE5-3581BDAEABE4}" dt="2021-10-01T17:04:42.637" v="38" actId="47"/>
        <pc:sldMkLst>
          <pc:docMk/>
          <pc:sldMk cId="1945343621" sldId="2526"/>
        </pc:sldMkLst>
      </pc:sldChg>
      <pc:sldChg chg="add del">
        <pc:chgData name="David Ghodsizadeh" userId="412c70fc-ad9b-4b77-9d8e-29a9b2010717" providerId="ADAL" clId="{2EDFB59D-9907-4709-AEE5-3581BDAEABE4}" dt="2021-10-01T17:04:42.637" v="38" actId="47"/>
        <pc:sldMkLst>
          <pc:docMk/>
          <pc:sldMk cId="2015204028" sldId="2527"/>
        </pc:sldMkLst>
      </pc:sldChg>
      <pc:sldChg chg="add del">
        <pc:chgData name="David Ghodsizadeh" userId="412c70fc-ad9b-4b77-9d8e-29a9b2010717" providerId="ADAL" clId="{2EDFB59D-9907-4709-AEE5-3581BDAEABE4}" dt="2021-10-01T17:04:42.637" v="38" actId="47"/>
        <pc:sldMkLst>
          <pc:docMk/>
          <pc:sldMk cId="3876343424" sldId="2528"/>
        </pc:sldMkLst>
      </pc:sldChg>
      <pc:sldChg chg="add del">
        <pc:chgData name="David Ghodsizadeh" userId="412c70fc-ad9b-4b77-9d8e-29a9b2010717" providerId="ADAL" clId="{2EDFB59D-9907-4709-AEE5-3581BDAEABE4}" dt="2021-10-01T17:03:49.023" v="25" actId="47"/>
        <pc:sldMkLst>
          <pc:docMk/>
          <pc:sldMk cId="336633658" sldId="2529"/>
        </pc:sldMkLst>
      </pc:sldChg>
      <pc:sldChg chg="add del">
        <pc:chgData name="David Ghodsizadeh" userId="412c70fc-ad9b-4b77-9d8e-29a9b2010717" providerId="ADAL" clId="{2EDFB59D-9907-4709-AEE5-3581BDAEABE4}" dt="2021-10-01T17:04:42.637" v="38" actId="47"/>
        <pc:sldMkLst>
          <pc:docMk/>
          <pc:sldMk cId="633814773" sldId="2530"/>
        </pc:sldMkLst>
      </pc:sldChg>
      <pc:sldChg chg="add del">
        <pc:chgData name="David Ghodsizadeh" userId="412c70fc-ad9b-4b77-9d8e-29a9b2010717" providerId="ADAL" clId="{2EDFB59D-9907-4709-AEE5-3581BDAEABE4}" dt="2021-10-01T17:04:42.637" v="38" actId="47"/>
        <pc:sldMkLst>
          <pc:docMk/>
          <pc:sldMk cId="4065055925" sldId="2539"/>
        </pc:sldMkLst>
      </pc:sldChg>
      <pc:sldChg chg="add del">
        <pc:chgData name="David Ghodsizadeh" userId="412c70fc-ad9b-4b77-9d8e-29a9b2010717" providerId="ADAL" clId="{2EDFB59D-9907-4709-AEE5-3581BDAEABE4}" dt="2021-10-01T17:04:42.637" v="38" actId="47"/>
        <pc:sldMkLst>
          <pc:docMk/>
          <pc:sldMk cId="3390740686" sldId="2549"/>
        </pc:sldMkLst>
      </pc:sldChg>
      <pc:sldChg chg="add del">
        <pc:chgData name="David Ghodsizadeh" userId="412c70fc-ad9b-4b77-9d8e-29a9b2010717" providerId="ADAL" clId="{2EDFB59D-9907-4709-AEE5-3581BDAEABE4}" dt="2021-10-01T17:04:42.637" v="38" actId="47"/>
        <pc:sldMkLst>
          <pc:docMk/>
          <pc:sldMk cId="2714829446" sldId="2551"/>
        </pc:sldMkLst>
      </pc:sldChg>
      <pc:sldChg chg="add del">
        <pc:chgData name="David Ghodsizadeh" userId="412c70fc-ad9b-4b77-9d8e-29a9b2010717" providerId="ADAL" clId="{2EDFB59D-9907-4709-AEE5-3581BDAEABE4}" dt="2021-10-01T17:04:42.637" v="38" actId="47"/>
        <pc:sldMkLst>
          <pc:docMk/>
          <pc:sldMk cId="3652176925" sldId="2553"/>
        </pc:sldMkLst>
      </pc:sldChg>
      <pc:sldChg chg="add del">
        <pc:chgData name="David Ghodsizadeh" userId="412c70fc-ad9b-4b77-9d8e-29a9b2010717" providerId="ADAL" clId="{2EDFB59D-9907-4709-AEE5-3581BDAEABE4}" dt="2021-10-01T17:04:42.637" v="38" actId="47"/>
        <pc:sldMkLst>
          <pc:docMk/>
          <pc:sldMk cId="484542152" sldId="2554"/>
        </pc:sldMkLst>
      </pc:sldChg>
      <pc:sldChg chg="add del">
        <pc:chgData name="David Ghodsizadeh" userId="412c70fc-ad9b-4b77-9d8e-29a9b2010717" providerId="ADAL" clId="{2EDFB59D-9907-4709-AEE5-3581BDAEABE4}" dt="2021-10-01T17:04:42.637" v="38" actId="47"/>
        <pc:sldMkLst>
          <pc:docMk/>
          <pc:sldMk cId="704683409" sldId="2555"/>
        </pc:sldMkLst>
      </pc:sldChg>
      <pc:sldChg chg="add del">
        <pc:chgData name="David Ghodsizadeh" userId="412c70fc-ad9b-4b77-9d8e-29a9b2010717" providerId="ADAL" clId="{2EDFB59D-9907-4709-AEE5-3581BDAEABE4}" dt="2021-10-01T17:04:42.637" v="38" actId="47"/>
        <pc:sldMkLst>
          <pc:docMk/>
          <pc:sldMk cId="1232401497" sldId="2556"/>
        </pc:sldMkLst>
      </pc:sldChg>
      <pc:sldChg chg="add del">
        <pc:chgData name="David Ghodsizadeh" userId="412c70fc-ad9b-4b77-9d8e-29a9b2010717" providerId="ADAL" clId="{2EDFB59D-9907-4709-AEE5-3581BDAEABE4}" dt="2021-10-01T17:04:42.637" v="38" actId="47"/>
        <pc:sldMkLst>
          <pc:docMk/>
          <pc:sldMk cId="3672129265" sldId="2557"/>
        </pc:sldMkLst>
      </pc:sldChg>
      <pc:sldChg chg="add del">
        <pc:chgData name="David Ghodsizadeh" userId="412c70fc-ad9b-4b77-9d8e-29a9b2010717" providerId="ADAL" clId="{2EDFB59D-9907-4709-AEE5-3581BDAEABE4}" dt="2021-10-01T17:04:42.637" v="38" actId="47"/>
        <pc:sldMkLst>
          <pc:docMk/>
          <pc:sldMk cId="3916649513" sldId="2558"/>
        </pc:sldMkLst>
      </pc:sldChg>
      <pc:sldChg chg="add del">
        <pc:chgData name="David Ghodsizadeh" userId="412c70fc-ad9b-4b77-9d8e-29a9b2010717" providerId="ADAL" clId="{2EDFB59D-9907-4709-AEE5-3581BDAEABE4}" dt="2021-10-01T17:04:42.637" v="38" actId="47"/>
        <pc:sldMkLst>
          <pc:docMk/>
          <pc:sldMk cId="958090962" sldId="2559"/>
        </pc:sldMkLst>
      </pc:sldChg>
      <pc:sldChg chg="add del">
        <pc:chgData name="David Ghodsizadeh" userId="412c70fc-ad9b-4b77-9d8e-29a9b2010717" providerId="ADAL" clId="{2EDFB59D-9907-4709-AEE5-3581BDAEABE4}" dt="2021-10-01T17:04:42.637" v="38" actId="47"/>
        <pc:sldMkLst>
          <pc:docMk/>
          <pc:sldMk cId="2259434507" sldId="2565"/>
        </pc:sldMkLst>
      </pc:sldChg>
      <pc:sldChg chg="add del">
        <pc:chgData name="David Ghodsizadeh" userId="412c70fc-ad9b-4b77-9d8e-29a9b2010717" providerId="ADAL" clId="{2EDFB59D-9907-4709-AEE5-3581BDAEABE4}" dt="2021-10-01T17:04:42.637" v="38" actId="47"/>
        <pc:sldMkLst>
          <pc:docMk/>
          <pc:sldMk cId="1308826525" sldId="2566"/>
        </pc:sldMkLst>
      </pc:sldChg>
      <pc:sldChg chg="add del">
        <pc:chgData name="David Ghodsizadeh" userId="412c70fc-ad9b-4b77-9d8e-29a9b2010717" providerId="ADAL" clId="{2EDFB59D-9907-4709-AEE5-3581BDAEABE4}" dt="2021-10-01T17:04:42.637" v="38" actId="47"/>
        <pc:sldMkLst>
          <pc:docMk/>
          <pc:sldMk cId="2395725522" sldId="2567"/>
        </pc:sldMkLst>
      </pc:sldChg>
      <pc:sldChg chg="add del">
        <pc:chgData name="David Ghodsizadeh" userId="412c70fc-ad9b-4b77-9d8e-29a9b2010717" providerId="ADAL" clId="{2EDFB59D-9907-4709-AEE5-3581BDAEABE4}" dt="2021-10-01T17:04:42.637" v="38" actId="47"/>
        <pc:sldMkLst>
          <pc:docMk/>
          <pc:sldMk cId="3236562045" sldId="2568"/>
        </pc:sldMkLst>
      </pc:sldChg>
      <pc:sldChg chg="add del">
        <pc:chgData name="David Ghodsizadeh" userId="412c70fc-ad9b-4b77-9d8e-29a9b2010717" providerId="ADAL" clId="{2EDFB59D-9907-4709-AEE5-3581BDAEABE4}" dt="2021-10-01T17:04:42.637" v="38" actId="47"/>
        <pc:sldMkLst>
          <pc:docMk/>
          <pc:sldMk cId="839329079" sldId="2569"/>
        </pc:sldMkLst>
      </pc:sldChg>
      <pc:sldChg chg="add del">
        <pc:chgData name="David Ghodsizadeh" userId="412c70fc-ad9b-4b77-9d8e-29a9b2010717" providerId="ADAL" clId="{2EDFB59D-9907-4709-AEE5-3581BDAEABE4}" dt="2021-10-01T17:04:42.637" v="38" actId="47"/>
        <pc:sldMkLst>
          <pc:docMk/>
          <pc:sldMk cId="3104554475" sldId="2570"/>
        </pc:sldMkLst>
      </pc:sldChg>
      <pc:sldChg chg="add del">
        <pc:chgData name="David Ghodsizadeh" userId="412c70fc-ad9b-4b77-9d8e-29a9b2010717" providerId="ADAL" clId="{2EDFB59D-9907-4709-AEE5-3581BDAEABE4}" dt="2021-10-01T17:04:42.637" v="38" actId="47"/>
        <pc:sldMkLst>
          <pc:docMk/>
          <pc:sldMk cId="3681862420" sldId="2573"/>
        </pc:sldMkLst>
      </pc:sldChg>
      <pc:sldChg chg="add del">
        <pc:chgData name="David Ghodsizadeh" userId="412c70fc-ad9b-4b77-9d8e-29a9b2010717" providerId="ADAL" clId="{2EDFB59D-9907-4709-AEE5-3581BDAEABE4}" dt="2021-10-01T17:04:42.637" v="38" actId="47"/>
        <pc:sldMkLst>
          <pc:docMk/>
          <pc:sldMk cId="3135102294" sldId="2574"/>
        </pc:sldMkLst>
      </pc:sldChg>
      <pc:sldChg chg="add del">
        <pc:chgData name="David Ghodsizadeh" userId="412c70fc-ad9b-4b77-9d8e-29a9b2010717" providerId="ADAL" clId="{2EDFB59D-9907-4709-AEE5-3581BDAEABE4}" dt="2021-10-01T17:04:42.637" v="38" actId="47"/>
        <pc:sldMkLst>
          <pc:docMk/>
          <pc:sldMk cId="1192263612" sldId="2575"/>
        </pc:sldMkLst>
      </pc:sldChg>
      <pc:sldChg chg="add del">
        <pc:chgData name="David Ghodsizadeh" userId="412c70fc-ad9b-4b77-9d8e-29a9b2010717" providerId="ADAL" clId="{2EDFB59D-9907-4709-AEE5-3581BDAEABE4}" dt="2021-10-01T17:04:42.637" v="38" actId="47"/>
        <pc:sldMkLst>
          <pc:docMk/>
          <pc:sldMk cId="2209943461" sldId="2576"/>
        </pc:sldMkLst>
      </pc:sldChg>
      <pc:sldChg chg="add del">
        <pc:chgData name="David Ghodsizadeh" userId="412c70fc-ad9b-4b77-9d8e-29a9b2010717" providerId="ADAL" clId="{2EDFB59D-9907-4709-AEE5-3581BDAEABE4}" dt="2021-10-01T17:04:42.637" v="38" actId="47"/>
        <pc:sldMkLst>
          <pc:docMk/>
          <pc:sldMk cId="1944506691" sldId="2577"/>
        </pc:sldMkLst>
      </pc:sldChg>
      <pc:sldChg chg="add del">
        <pc:chgData name="David Ghodsizadeh" userId="412c70fc-ad9b-4b77-9d8e-29a9b2010717" providerId="ADAL" clId="{2EDFB59D-9907-4709-AEE5-3581BDAEABE4}" dt="2021-10-01T17:04:42.637" v="38" actId="47"/>
        <pc:sldMkLst>
          <pc:docMk/>
          <pc:sldMk cId="2867767139" sldId="2578"/>
        </pc:sldMkLst>
      </pc:sldChg>
      <pc:sldChg chg="add del">
        <pc:chgData name="David Ghodsizadeh" userId="412c70fc-ad9b-4b77-9d8e-29a9b2010717" providerId="ADAL" clId="{2EDFB59D-9907-4709-AEE5-3581BDAEABE4}" dt="2021-10-01T17:04:42.637" v="38" actId="47"/>
        <pc:sldMkLst>
          <pc:docMk/>
          <pc:sldMk cId="1209519987" sldId="2579"/>
        </pc:sldMkLst>
      </pc:sldChg>
      <pc:sldChg chg="add del">
        <pc:chgData name="David Ghodsizadeh" userId="412c70fc-ad9b-4b77-9d8e-29a9b2010717" providerId="ADAL" clId="{2EDFB59D-9907-4709-AEE5-3581BDAEABE4}" dt="2021-10-01T17:04:42.637" v="38" actId="47"/>
        <pc:sldMkLst>
          <pc:docMk/>
          <pc:sldMk cId="1115507980" sldId="2580"/>
        </pc:sldMkLst>
      </pc:sldChg>
      <pc:sldChg chg="add del">
        <pc:chgData name="David Ghodsizadeh" userId="412c70fc-ad9b-4b77-9d8e-29a9b2010717" providerId="ADAL" clId="{2EDFB59D-9907-4709-AEE5-3581BDAEABE4}" dt="2021-10-01T17:04:42.637" v="38" actId="47"/>
        <pc:sldMkLst>
          <pc:docMk/>
          <pc:sldMk cId="2201156820" sldId="2581"/>
        </pc:sldMkLst>
      </pc:sldChg>
      <pc:sldChg chg="add del">
        <pc:chgData name="David Ghodsizadeh" userId="412c70fc-ad9b-4b77-9d8e-29a9b2010717" providerId="ADAL" clId="{2EDFB59D-9907-4709-AEE5-3581BDAEABE4}" dt="2021-10-01T17:04:42.637" v="38" actId="47"/>
        <pc:sldMkLst>
          <pc:docMk/>
          <pc:sldMk cId="363967293" sldId="2582"/>
        </pc:sldMkLst>
      </pc:sldChg>
      <pc:sldChg chg="add del">
        <pc:chgData name="David Ghodsizadeh" userId="412c70fc-ad9b-4b77-9d8e-29a9b2010717" providerId="ADAL" clId="{2EDFB59D-9907-4709-AEE5-3581BDAEABE4}" dt="2021-10-01T17:04:42.637" v="38" actId="47"/>
        <pc:sldMkLst>
          <pc:docMk/>
          <pc:sldMk cId="1283184582" sldId="2583"/>
        </pc:sldMkLst>
      </pc:sldChg>
      <pc:sldChg chg="add del">
        <pc:chgData name="David Ghodsizadeh" userId="412c70fc-ad9b-4b77-9d8e-29a9b2010717" providerId="ADAL" clId="{2EDFB59D-9907-4709-AEE5-3581BDAEABE4}" dt="2021-10-01T17:04:42.637" v="38" actId="47"/>
        <pc:sldMkLst>
          <pc:docMk/>
          <pc:sldMk cId="690535382" sldId="2584"/>
        </pc:sldMkLst>
      </pc:sldChg>
      <pc:sldChg chg="add del">
        <pc:chgData name="David Ghodsizadeh" userId="412c70fc-ad9b-4b77-9d8e-29a9b2010717" providerId="ADAL" clId="{2EDFB59D-9907-4709-AEE5-3581BDAEABE4}" dt="2021-10-01T17:04:42.637" v="38" actId="47"/>
        <pc:sldMkLst>
          <pc:docMk/>
          <pc:sldMk cId="3704031784" sldId="2585"/>
        </pc:sldMkLst>
      </pc:sldChg>
      <pc:sldChg chg="add del">
        <pc:chgData name="David Ghodsizadeh" userId="412c70fc-ad9b-4b77-9d8e-29a9b2010717" providerId="ADAL" clId="{2EDFB59D-9907-4709-AEE5-3581BDAEABE4}" dt="2021-10-01T17:04:42.637" v="38" actId="47"/>
        <pc:sldMkLst>
          <pc:docMk/>
          <pc:sldMk cId="3607222262" sldId="2586"/>
        </pc:sldMkLst>
      </pc:sldChg>
      <pc:sldChg chg="add del">
        <pc:chgData name="David Ghodsizadeh" userId="412c70fc-ad9b-4b77-9d8e-29a9b2010717" providerId="ADAL" clId="{2EDFB59D-9907-4709-AEE5-3581BDAEABE4}" dt="2021-10-01T17:04:42.637" v="38" actId="47"/>
        <pc:sldMkLst>
          <pc:docMk/>
          <pc:sldMk cId="784887291" sldId="2588"/>
        </pc:sldMkLst>
      </pc:sldChg>
      <pc:sldChg chg="modSp mod">
        <pc:chgData name="David Ghodsizadeh" userId="412c70fc-ad9b-4b77-9d8e-29a9b2010717" providerId="ADAL" clId="{2EDFB59D-9907-4709-AEE5-3581BDAEABE4}" dt="2021-10-01T17:00:27.937" v="3" actId="3626"/>
        <pc:sldMkLst>
          <pc:docMk/>
          <pc:sldMk cId="2936267348" sldId="2589"/>
        </pc:sldMkLst>
        <pc:spChg chg="mod">
          <ac:chgData name="David Ghodsizadeh" userId="412c70fc-ad9b-4b77-9d8e-29a9b2010717" providerId="ADAL" clId="{2EDFB59D-9907-4709-AEE5-3581BDAEABE4}" dt="2021-10-01T17:00:27.937" v="3" actId="3626"/>
          <ac:spMkLst>
            <pc:docMk/>
            <pc:sldMk cId="2936267348" sldId="2589"/>
            <ac:spMk id="6" creationId="{C8367D7D-544E-4C54-8375-6799A7AB3E9A}"/>
          </ac:spMkLst>
        </pc:spChg>
      </pc:sldChg>
      <pc:sldMasterChg chg="addSldLayout delSldLayout">
        <pc:chgData name="David Ghodsizadeh" userId="412c70fc-ad9b-4b77-9d8e-29a9b2010717" providerId="ADAL" clId="{2EDFB59D-9907-4709-AEE5-3581BDAEABE4}" dt="2021-10-01T17:04:42.637" v="38" actId="47"/>
        <pc:sldMasterMkLst>
          <pc:docMk/>
          <pc:sldMasterMk cId="3792160863" sldId="2147484140"/>
        </pc:sldMasterMkLst>
        <pc:sldLayoutChg chg="add del">
          <pc:chgData name="David Ghodsizadeh" userId="412c70fc-ad9b-4b77-9d8e-29a9b2010717" providerId="ADAL" clId="{2EDFB59D-9907-4709-AEE5-3581BDAEABE4}" dt="2021-10-01T17:04:42.637" v="38" actId="47"/>
          <pc:sldLayoutMkLst>
            <pc:docMk/>
            <pc:sldMasterMk cId="3792160863" sldId="2147484140"/>
            <pc:sldLayoutMk cId="3223732076" sldId="214748416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atin typeface="Calibri Light"/>
              </a:defRPr>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atin typeface="Calibri Light"/>
              </a:defRPr>
            </a:lvl1pPr>
          </a:lstStyle>
          <a:p>
            <a:fld id="{EFC10EE1-B198-C942-8235-326C972CBB30}" type="datetimeFigureOut">
              <a:rPr lang="en-US" smtClean="0"/>
              <a:pPr/>
              <a:t>10/1/2021</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atin typeface="Calibri Light"/>
              </a:defRPr>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atin typeface="Calibri Light"/>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Pag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6B61F-5A5D-3A45-90E6-EC863F22ECE0}"/>
              </a:ext>
            </a:extLst>
          </p:cNvPr>
          <p:cNvSpPr/>
          <p:nvPr userDrawn="1"/>
        </p:nvSpPr>
        <p:spPr>
          <a:xfrm>
            <a:off x="415744" y="12337581"/>
            <a:ext cx="2688482" cy="1156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1"/>
          </a:p>
        </p:txBody>
      </p:sp>
      <p:sp>
        <p:nvSpPr>
          <p:cNvPr id="6" name="Rectangle 5">
            <a:extLst>
              <a:ext uri="{FF2B5EF4-FFF2-40B4-BE49-F238E27FC236}">
                <a16:creationId xmlns:a16="http://schemas.microsoft.com/office/drawing/2014/main" id="{F040CFD6-F393-AE4A-BD79-5C4F531F8F63}"/>
              </a:ext>
            </a:extLst>
          </p:cNvPr>
          <p:cNvSpPr>
            <a:spLocks/>
          </p:cNvSpPr>
          <p:nvPr userDrawn="1"/>
        </p:nvSpPr>
        <p:spPr bwMode="auto">
          <a:xfrm>
            <a:off x="5294393" y="12201872"/>
            <a:ext cx="11989997" cy="8051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square" lIns="0" tIns="0" rIns="0" bIns="0" anchor="t" anchorCtr="0">
            <a:spAutoFit/>
          </a:bodyPr>
          <a:lstStyle/>
          <a:p>
            <a:pPr defTabSz="4573372">
              <a:lnSpc>
                <a:spcPts val="7402"/>
              </a:lnSpc>
            </a:pPr>
            <a:r>
              <a:rPr lang="en-US" sz="3200" spc="300">
                <a:solidFill>
                  <a:srgbClr val="55A346"/>
                </a:solidFill>
                <a:latin typeface="+mj-lt"/>
                <a:ea typeface="Montserrat Light" charset="0"/>
                <a:cs typeface="Montserrat Light" charset="0"/>
                <a:sym typeface="Bebas Neue" charset="0"/>
              </a:rPr>
              <a:t>CONNECT  -  COLLABORATE  -  INNOVATE</a:t>
            </a:r>
          </a:p>
        </p:txBody>
      </p:sp>
      <p:sp>
        <p:nvSpPr>
          <p:cNvPr id="8" name="Text Placeholder 7">
            <a:extLst>
              <a:ext uri="{FF2B5EF4-FFF2-40B4-BE49-F238E27FC236}">
                <a16:creationId xmlns:a16="http://schemas.microsoft.com/office/drawing/2014/main" id="{F6020DE6-DFB6-7640-8F1C-53D62C071116}"/>
              </a:ext>
            </a:extLst>
          </p:cNvPr>
          <p:cNvSpPr>
            <a:spLocks noGrp="1"/>
          </p:cNvSpPr>
          <p:nvPr>
            <p:ph type="body" sz="quarter" idx="10" hasCustomPrompt="1"/>
          </p:nvPr>
        </p:nvSpPr>
        <p:spPr>
          <a:xfrm>
            <a:off x="1137090" y="5533092"/>
            <a:ext cx="18984950" cy="1640623"/>
          </a:xfrm>
          <a:prstGeom prst="rect">
            <a:avLst/>
          </a:prstGeom>
        </p:spPr>
        <p:txBody>
          <a:bodyPr/>
          <a:lstStyle>
            <a:lvl1pPr marL="0" indent="0">
              <a:buNone/>
              <a:defRPr sz="11503" b="1">
                <a:solidFill>
                  <a:srgbClr val="000000"/>
                </a:solidFill>
                <a:latin typeface="+mj-lt"/>
              </a:defRPr>
            </a:lvl1pPr>
          </a:lstStyle>
          <a:p>
            <a:pPr lvl="0"/>
            <a:r>
              <a:rPr lang="en-US"/>
              <a:t>PRESENTATION TITLE</a:t>
            </a:r>
          </a:p>
        </p:txBody>
      </p:sp>
      <p:sp>
        <p:nvSpPr>
          <p:cNvPr id="10" name="Text Placeholder 9">
            <a:extLst>
              <a:ext uri="{FF2B5EF4-FFF2-40B4-BE49-F238E27FC236}">
                <a16:creationId xmlns:a16="http://schemas.microsoft.com/office/drawing/2014/main" id="{D90E3B52-C245-604B-A66A-3CFF92F911BE}"/>
              </a:ext>
            </a:extLst>
          </p:cNvPr>
          <p:cNvSpPr>
            <a:spLocks noGrp="1"/>
          </p:cNvSpPr>
          <p:nvPr>
            <p:ph type="body" sz="quarter" idx="11" hasCustomPrompt="1"/>
          </p:nvPr>
        </p:nvSpPr>
        <p:spPr>
          <a:xfrm>
            <a:off x="1136946" y="7564438"/>
            <a:ext cx="18043462" cy="1052512"/>
          </a:xfrm>
          <a:prstGeom prst="rect">
            <a:avLst/>
          </a:prstGeom>
        </p:spPr>
        <p:txBody>
          <a:bodyPr>
            <a:normAutofit/>
          </a:bodyPr>
          <a:lstStyle>
            <a:lvl1pPr marL="0" indent="0">
              <a:buNone/>
              <a:defRPr sz="4000">
                <a:solidFill>
                  <a:srgbClr val="000000"/>
                </a:solidFill>
                <a:latin typeface="+mj-lt"/>
              </a:defRPr>
            </a:lvl1pPr>
          </a:lstStyle>
          <a:p>
            <a:pPr lvl="0"/>
            <a:r>
              <a:rPr lang="en-US"/>
              <a:t>PRESENTER NAME, TITLE  |  DATE</a:t>
            </a:r>
          </a:p>
        </p:txBody>
      </p:sp>
      <p:pic>
        <p:nvPicPr>
          <p:cNvPr id="13" name="Picture 12">
            <a:extLst>
              <a:ext uri="{FF2B5EF4-FFF2-40B4-BE49-F238E27FC236}">
                <a16:creationId xmlns:a16="http://schemas.microsoft.com/office/drawing/2014/main" id="{EF658884-BB40-5E4A-9479-B1892C14DC0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36946" y="12337580"/>
            <a:ext cx="3436245" cy="820666"/>
          </a:xfrm>
          <a:prstGeom prst="rect">
            <a:avLst/>
          </a:prstGeom>
        </p:spPr>
      </p:pic>
      <p:pic>
        <p:nvPicPr>
          <p:cNvPr id="4" name="Picture 3">
            <a:extLst>
              <a:ext uri="{FF2B5EF4-FFF2-40B4-BE49-F238E27FC236}">
                <a16:creationId xmlns:a16="http://schemas.microsoft.com/office/drawing/2014/main" id="{E742ACE5-D568-C148-9B04-52B841394F7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24384000" cy="3443683"/>
          </a:xfrm>
          <a:prstGeom prst="rect">
            <a:avLst/>
          </a:prstGeom>
        </p:spPr>
      </p:pic>
    </p:spTree>
    <p:extLst>
      <p:ext uri="{BB962C8B-B14F-4D97-AF65-F5344CB8AC3E}">
        <p14:creationId xmlns:p14="http://schemas.microsoft.com/office/powerpoint/2010/main" val="208238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A1594A-501C-1C4F-B9DF-B76B08A82E0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582" y="32734"/>
            <a:ext cx="24384000" cy="13725252"/>
          </a:xfrm>
          <a:prstGeom prst="rect">
            <a:avLst/>
          </a:prstGeom>
        </p:spPr>
      </p:pic>
      <p:pic>
        <p:nvPicPr>
          <p:cNvPr id="4" name="Picture 3">
            <a:extLst>
              <a:ext uri="{FF2B5EF4-FFF2-40B4-BE49-F238E27FC236}">
                <a16:creationId xmlns:a16="http://schemas.microsoft.com/office/drawing/2014/main" id="{56836C9C-D5EA-0E40-9AC7-35991BA4A1A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08443" y="12635559"/>
            <a:ext cx="2286595" cy="546100"/>
          </a:xfrm>
          <a:prstGeom prst="rect">
            <a:avLst/>
          </a:prstGeom>
        </p:spPr>
      </p:pic>
      <p:sp>
        <p:nvSpPr>
          <p:cNvPr id="6" name="Text Placeholder 5">
            <a:extLst>
              <a:ext uri="{FF2B5EF4-FFF2-40B4-BE49-F238E27FC236}">
                <a16:creationId xmlns:a16="http://schemas.microsoft.com/office/drawing/2014/main" id="{D0604DBA-C1DB-F340-9BAC-E77FFEA434BD}"/>
              </a:ext>
            </a:extLst>
          </p:cNvPr>
          <p:cNvSpPr>
            <a:spLocks noGrp="1"/>
          </p:cNvSpPr>
          <p:nvPr>
            <p:ph type="body" sz="quarter" idx="10" hasCustomPrompt="1"/>
          </p:nvPr>
        </p:nvSpPr>
        <p:spPr>
          <a:xfrm>
            <a:off x="4347707" y="5675420"/>
            <a:ext cx="15631421" cy="1105640"/>
          </a:xfrm>
          <a:prstGeom prst="rect">
            <a:avLst/>
          </a:prstGeom>
        </p:spPr>
        <p:txBody>
          <a:bodyPr/>
          <a:lstStyle>
            <a:lvl1pPr marL="0" indent="0" algn="ctr">
              <a:buNone/>
              <a:defRPr sz="8002" b="1">
                <a:solidFill>
                  <a:schemeClr val="bg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en-US"/>
              <a:t>DIVIDER SLIDE TITLE</a:t>
            </a:r>
          </a:p>
        </p:txBody>
      </p:sp>
      <p:sp>
        <p:nvSpPr>
          <p:cNvPr id="7" name="Text Placeholder 5">
            <a:extLst>
              <a:ext uri="{FF2B5EF4-FFF2-40B4-BE49-F238E27FC236}">
                <a16:creationId xmlns:a16="http://schemas.microsoft.com/office/drawing/2014/main" id="{C88C3903-9178-2F4E-A8D8-8E9F387AABDB}"/>
              </a:ext>
            </a:extLst>
          </p:cNvPr>
          <p:cNvSpPr>
            <a:spLocks noGrp="1"/>
          </p:cNvSpPr>
          <p:nvPr>
            <p:ph type="body" sz="quarter" idx="11" hasCustomPrompt="1"/>
          </p:nvPr>
        </p:nvSpPr>
        <p:spPr>
          <a:xfrm>
            <a:off x="4347707" y="6923935"/>
            <a:ext cx="15631421" cy="877040"/>
          </a:xfrm>
          <a:prstGeom prst="rect">
            <a:avLst/>
          </a:prstGeom>
        </p:spPr>
        <p:txBody>
          <a:bodyPr/>
          <a:lstStyle>
            <a:lvl1pPr marL="0" indent="0" algn="ctr">
              <a:buNone/>
              <a:defRPr sz="4001" spc="300">
                <a:solidFill>
                  <a:schemeClr val="bg1"/>
                </a:solidFill>
                <a:latin typeface="+mn-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en-US"/>
              <a:t>DIVIDER SLIDE SUBTITLE</a:t>
            </a:r>
          </a:p>
        </p:txBody>
      </p:sp>
      <p:cxnSp>
        <p:nvCxnSpPr>
          <p:cNvPr id="9" name="Straight Connector 8">
            <a:extLst>
              <a:ext uri="{FF2B5EF4-FFF2-40B4-BE49-F238E27FC236}">
                <a16:creationId xmlns:a16="http://schemas.microsoft.com/office/drawing/2014/main" id="{8BDD8E9A-7BC5-9047-A561-92A599BE07ED}"/>
              </a:ext>
            </a:extLst>
          </p:cNvPr>
          <p:cNvCxnSpPr/>
          <p:nvPr userDrawn="1"/>
        </p:nvCxnSpPr>
        <p:spPr>
          <a:xfrm>
            <a:off x="11442505" y="8029575"/>
            <a:ext cx="149899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4511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Only with Graphic">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1AC7BD-EF7C-D64E-A460-EBA917B30A36}"/>
              </a:ext>
            </a:extLst>
          </p:cNvPr>
          <p:cNvSpPr>
            <a:spLocks noGrp="1"/>
          </p:cNvSpPr>
          <p:nvPr>
            <p:ph type="body" sz="quarter" idx="10" hasCustomPrompt="1"/>
          </p:nvPr>
        </p:nvSpPr>
        <p:spPr>
          <a:xfrm>
            <a:off x="10348434" y="1114425"/>
            <a:ext cx="3687135" cy="571500"/>
          </a:xfrm>
          <a:prstGeom prst="rect">
            <a:avLst/>
          </a:prstGeom>
        </p:spPr>
        <p:txBody>
          <a:bodyPr/>
          <a:lstStyle>
            <a:lvl1pPr marL="0" indent="0" algn="ctr">
              <a:buNone/>
              <a:defRPr sz="2401" spc="300">
                <a:latin typeface="+mj-lt"/>
              </a:defRPr>
            </a:lvl1pPr>
          </a:lstStyle>
          <a:p>
            <a:pPr lvl="0"/>
            <a:r>
              <a:rPr lang="en-US"/>
              <a:t>SUBTITLE HERE</a:t>
            </a:r>
          </a:p>
        </p:txBody>
      </p:sp>
      <p:sp>
        <p:nvSpPr>
          <p:cNvPr id="8" name="Text Placeholder 5">
            <a:extLst>
              <a:ext uri="{FF2B5EF4-FFF2-40B4-BE49-F238E27FC236}">
                <a16:creationId xmlns:a16="http://schemas.microsoft.com/office/drawing/2014/main" id="{25DA104E-0904-4749-A6EF-780DCDE1677C}"/>
              </a:ext>
            </a:extLst>
          </p:cNvPr>
          <p:cNvSpPr>
            <a:spLocks noGrp="1"/>
          </p:cNvSpPr>
          <p:nvPr>
            <p:ph type="body" sz="quarter" idx="11" hasCustomPrompt="1"/>
          </p:nvPr>
        </p:nvSpPr>
        <p:spPr>
          <a:xfrm>
            <a:off x="7086525" y="1771650"/>
            <a:ext cx="10210951" cy="1143000"/>
          </a:xfrm>
          <a:prstGeom prst="rect">
            <a:avLst/>
          </a:prstGeom>
        </p:spPr>
        <p:txBody>
          <a:bodyPr/>
          <a:lstStyle>
            <a:lvl1pPr marL="0" indent="0" algn="ctr">
              <a:buNone/>
              <a:defRPr sz="7202" b="1" spc="0">
                <a:latin typeface="+mj-lt"/>
              </a:defRPr>
            </a:lvl1pPr>
          </a:lstStyle>
          <a:p>
            <a:pPr lvl="0"/>
            <a:r>
              <a:rPr lang="en-US"/>
              <a:t>HEADING</a:t>
            </a:r>
          </a:p>
        </p:txBody>
      </p:sp>
      <p:cxnSp>
        <p:nvCxnSpPr>
          <p:cNvPr id="9" name="Straight Connector 8">
            <a:extLst>
              <a:ext uri="{FF2B5EF4-FFF2-40B4-BE49-F238E27FC236}">
                <a16:creationId xmlns:a16="http://schemas.microsoft.com/office/drawing/2014/main" id="{5265F23A-8479-0248-9544-EA5158DD26CF}"/>
              </a:ext>
            </a:extLst>
          </p:cNvPr>
          <p:cNvCxnSpPr/>
          <p:nvPr userDrawn="1"/>
        </p:nvCxnSpPr>
        <p:spPr>
          <a:xfrm>
            <a:off x="11051013" y="3196776"/>
            <a:ext cx="228197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6ED5F42-F052-BF40-A567-B66152523F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845095" y="0"/>
            <a:ext cx="2538905" cy="2866898"/>
          </a:xfrm>
          <a:prstGeom prst="rect">
            <a:avLst/>
          </a:prstGeom>
        </p:spPr>
      </p:pic>
      <p:sp>
        <p:nvSpPr>
          <p:cNvPr id="7" name="TextBox 6">
            <a:extLst>
              <a:ext uri="{FF2B5EF4-FFF2-40B4-BE49-F238E27FC236}">
                <a16:creationId xmlns:a16="http://schemas.microsoft.com/office/drawing/2014/main" id="{79709704-2625-4297-8DE7-7288EBD69C51}"/>
              </a:ext>
            </a:extLst>
          </p:cNvPr>
          <p:cNvSpPr txBox="1"/>
          <p:nvPr userDrawn="1"/>
        </p:nvSpPr>
        <p:spPr>
          <a:xfrm>
            <a:off x="8390021" y="13042595"/>
            <a:ext cx="6946232" cy="369332"/>
          </a:xfrm>
          <a:prstGeom prst="rect">
            <a:avLst/>
          </a:prstGeom>
          <a:noFill/>
        </p:spPr>
        <p:txBody>
          <a:bodyPr wrap="square" rtlCol="0">
            <a:spAutoFit/>
          </a:bodyPr>
          <a:lstStyle/>
          <a:p>
            <a:pPr algn="ctr"/>
            <a:r>
              <a:rPr lang="en-US" sz="1800" dirty="0"/>
              <a:t>©Copyright 2021 SEMI. All rights reserved</a:t>
            </a:r>
          </a:p>
        </p:txBody>
      </p:sp>
    </p:spTree>
    <p:extLst>
      <p:ext uri="{BB962C8B-B14F-4D97-AF65-F5344CB8AC3E}">
        <p14:creationId xmlns:p14="http://schemas.microsoft.com/office/powerpoint/2010/main" val="206256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Page Content with Graphic">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1AC7BD-EF7C-D64E-A460-EBA917B30A36}"/>
              </a:ext>
            </a:extLst>
          </p:cNvPr>
          <p:cNvSpPr>
            <a:spLocks noGrp="1"/>
          </p:cNvSpPr>
          <p:nvPr>
            <p:ph type="body" sz="quarter" idx="10" hasCustomPrompt="1"/>
          </p:nvPr>
        </p:nvSpPr>
        <p:spPr>
          <a:xfrm>
            <a:off x="10348434" y="1114425"/>
            <a:ext cx="3687135" cy="571500"/>
          </a:xfrm>
          <a:prstGeom prst="rect">
            <a:avLst/>
          </a:prstGeom>
        </p:spPr>
        <p:txBody>
          <a:bodyPr/>
          <a:lstStyle>
            <a:lvl1pPr marL="0" indent="0" algn="ctr">
              <a:buNone/>
              <a:defRPr sz="2401" spc="300">
                <a:latin typeface="+mj-lt"/>
              </a:defRPr>
            </a:lvl1pPr>
          </a:lstStyle>
          <a:p>
            <a:pPr lvl="0"/>
            <a:r>
              <a:rPr lang="en-US"/>
              <a:t>SUBTITLE HERE</a:t>
            </a:r>
          </a:p>
        </p:txBody>
      </p:sp>
      <p:sp>
        <p:nvSpPr>
          <p:cNvPr id="8" name="Text Placeholder 5">
            <a:extLst>
              <a:ext uri="{FF2B5EF4-FFF2-40B4-BE49-F238E27FC236}">
                <a16:creationId xmlns:a16="http://schemas.microsoft.com/office/drawing/2014/main" id="{25DA104E-0904-4749-A6EF-780DCDE1677C}"/>
              </a:ext>
            </a:extLst>
          </p:cNvPr>
          <p:cNvSpPr>
            <a:spLocks noGrp="1"/>
          </p:cNvSpPr>
          <p:nvPr>
            <p:ph type="body" sz="quarter" idx="11" hasCustomPrompt="1"/>
          </p:nvPr>
        </p:nvSpPr>
        <p:spPr>
          <a:xfrm>
            <a:off x="7086525" y="1771650"/>
            <a:ext cx="10210951" cy="1143000"/>
          </a:xfrm>
          <a:prstGeom prst="rect">
            <a:avLst/>
          </a:prstGeom>
        </p:spPr>
        <p:txBody>
          <a:bodyPr/>
          <a:lstStyle>
            <a:lvl1pPr marL="0" indent="0" algn="ctr">
              <a:buNone/>
              <a:defRPr sz="7202" spc="0">
                <a:latin typeface="+mj-lt"/>
              </a:defRPr>
            </a:lvl1pPr>
          </a:lstStyle>
          <a:p>
            <a:pPr lvl="0"/>
            <a:r>
              <a:rPr lang="en-US"/>
              <a:t>HEADING</a:t>
            </a:r>
          </a:p>
        </p:txBody>
      </p:sp>
      <p:cxnSp>
        <p:nvCxnSpPr>
          <p:cNvPr id="9" name="Straight Connector 8">
            <a:extLst>
              <a:ext uri="{FF2B5EF4-FFF2-40B4-BE49-F238E27FC236}">
                <a16:creationId xmlns:a16="http://schemas.microsoft.com/office/drawing/2014/main" id="{5265F23A-8479-0248-9544-EA5158DD26CF}"/>
              </a:ext>
            </a:extLst>
          </p:cNvPr>
          <p:cNvCxnSpPr/>
          <p:nvPr userDrawn="1"/>
        </p:nvCxnSpPr>
        <p:spPr>
          <a:xfrm>
            <a:off x="11051013" y="3196776"/>
            <a:ext cx="228197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B09AB7F-F1F0-5442-BB04-75F2EE088FF1}"/>
              </a:ext>
            </a:extLst>
          </p:cNvPr>
          <p:cNvSpPr>
            <a:spLocks noGrp="1"/>
          </p:cNvSpPr>
          <p:nvPr>
            <p:ph sz="quarter" idx="12"/>
          </p:nvPr>
        </p:nvSpPr>
        <p:spPr>
          <a:xfrm>
            <a:off x="601820" y="4516582"/>
            <a:ext cx="23180362" cy="7656369"/>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10A4E1-E977-5641-9DE7-6B155434DD75}"/>
              </a:ext>
            </a:extLst>
          </p:cNvPr>
          <p:cNvSpPr>
            <a:spLocks noGrp="1"/>
          </p:cNvSpPr>
          <p:nvPr>
            <p:ph type="body" sz="quarter" idx="13"/>
          </p:nvPr>
        </p:nvSpPr>
        <p:spPr>
          <a:xfrm>
            <a:off x="601663" y="3906982"/>
            <a:ext cx="23180675" cy="2715636"/>
          </a:xfrm>
        </p:spPr>
        <p:txBody>
          <a:bodyPr>
            <a:normAutofit/>
          </a:bodyPr>
          <a:lstStyle>
            <a:lvl1pPr>
              <a:defRPr sz="3600">
                <a:solidFill>
                  <a:srgbClr val="55A346"/>
                </a:solidFill>
                <a:latin typeface="+mj-lt"/>
              </a:defRPr>
            </a:lvl1pPr>
            <a:lvl2pPr>
              <a:defRPr sz="2800">
                <a:solidFill>
                  <a:srgbClr val="55A346"/>
                </a:solidFill>
                <a:latin typeface="+mj-lt"/>
              </a:defRPr>
            </a:lvl2pPr>
            <a:lvl3pPr>
              <a:defRPr sz="2000">
                <a:solidFill>
                  <a:srgbClr val="55A346"/>
                </a:solidFill>
                <a:latin typeface="+mj-lt"/>
              </a:defRPr>
            </a:lvl3pPr>
            <a:lvl4pPr>
              <a:defRPr sz="1800">
                <a:solidFill>
                  <a:srgbClr val="55A346"/>
                </a:solidFill>
                <a:latin typeface="+mj-lt"/>
              </a:defRPr>
            </a:lvl4pPr>
            <a:lvl5pPr>
              <a:defRPr sz="1800">
                <a:solidFill>
                  <a:srgbClr val="55A346"/>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FF45CE52-A4DE-394D-A9A8-5FACD56C79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845095" y="0"/>
            <a:ext cx="2538905" cy="2866898"/>
          </a:xfrm>
          <a:prstGeom prst="rect">
            <a:avLst/>
          </a:prstGeom>
        </p:spPr>
      </p:pic>
      <p:sp>
        <p:nvSpPr>
          <p:cNvPr id="10" name="TextBox 9">
            <a:extLst>
              <a:ext uri="{FF2B5EF4-FFF2-40B4-BE49-F238E27FC236}">
                <a16:creationId xmlns:a16="http://schemas.microsoft.com/office/drawing/2014/main" id="{560CEFF0-6E82-40FE-829C-10E36E56F5CE}"/>
              </a:ext>
            </a:extLst>
          </p:cNvPr>
          <p:cNvSpPr txBox="1"/>
          <p:nvPr userDrawn="1"/>
        </p:nvSpPr>
        <p:spPr>
          <a:xfrm>
            <a:off x="8390021" y="13042595"/>
            <a:ext cx="6946232" cy="369332"/>
          </a:xfrm>
          <a:prstGeom prst="rect">
            <a:avLst/>
          </a:prstGeom>
          <a:noFill/>
        </p:spPr>
        <p:txBody>
          <a:bodyPr wrap="square" rtlCol="0">
            <a:spAutoFit/>
          </a:bodyPr>
          <a:lstStyle/>
          <a:p>
            <a:pPr algn="ctr"/>
            <a:r>
              <a:rPr lang="en-US" sz="1800" dirty="0"/>
              <a:t>©Copyright 2021 SEMI. All rights reserved</a:t>
            </a:r>
          </a:p>
        </p:txBody>
      </p:sp>
    </p:spTree>
    <p:extLst>
      <p:ext uri="{BB962C8B-B14F-4D97-AF65-F5344CB8AC3E}">
        <p14:creationId xmlns:p14="http://schemas.microsoft.com/office/powerpoint/2010/main" val="2018323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age with Graphic">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1AC7BD-EF7C-D64E-A460-EBA917B30A36}"/>
              </a:ext>
            </a:extLst>
          </p:cNvPr>
          <p:cNvSpPr>
            <a:spLocks noGrp="1"/>
          </p:cNvSpPr>
          <p:nvPr>
            <p:ph type="body" sz="quarter" idx="10" hasCustomPrompt="1"/>
          </p:nvPr>
        </p:nvSpPr>
        <p:spPr>
          <a:xfrm>
            <a:off x="10348434" y="1114425"/>
            <a:ext cx="3687135" cy="571500"/>
          </a:xfrm>
          <a:prstGeom prst="rect">
            <a:avLst/>
          </a:prstGeom>
        </p:spPr>
        <p:txBody>
          <a:bodyPr/>
          <a:lstStyle>
            <a:lvl1pPr marL="0" indent="0" algn="ctr">
              <a:buNone/>
              <a:defRPr sz="2401" spc="300">
                <a:latin typeface="+mj-lt"/>
              </a:defRPr>
            </a:lvl1pPr>
          </a:lstStyle>
          <a:p>
            <a:pPr lvl="0"/>
            <a:r>
              <a:rPr lang="en-US"/>
              <a:t>SUBTITLE HERE</a:t>
            </a:r>
          </a:p>
        </p:txBody>
      </p:sp>
      <p:sp>
        <p:nvSpPr>
          <p:cNvPr id="8" name="Text Placeholder 5">
            <a:extLst>
              <a:ext uri="{FF2B5EF4-FFF2-40B4-BE49-F238E27FC236}">
                <a16:creationId xmlns:a16="http://schemas.microsoft.com/office/drawing/2014/main" id="{25DA104E-0904-4749-A6EF-780DCDE1677C}"/>
              </a:ext>
            </a:extLst>
          </p:cNvPr>
          <p:cNvSpPr>
            <a:spLocks noGrp="1"/>
          </p:cNvSpPr>
          <p:nvPr>
            <p:ph type="body" sz="quarter" idx="11" hasCustomPrompt="1"/>
          </p:nvPr>
        </p:nvSpPr>
        <p:spPr>
          <a:xfrm>
            <a:off x="7086525" y="1771650"/>
            <a:ext cx="10210951" cy="1143000"/>
          </a:xfrm>
          <a:prstGeom prst="rect">
            <a:avLst/>
          </a:prstGeom>
        </p:spPr>
        <p:txBody>
          <a:bodyPr/>
          <a:lstStyle>
            <a:lvl1pPr marL="0" indent="0" algn="ctr">
              <a:buNone/>
              <a:defRPr sz="7202" spc="0">
                <a:latin typeface="+mj-lt"/>
              </a:defRPr>
            </a:lvl1pPr>
          </a:lstStyle>
          <a:p>
            <a:pPr lvl="0"/>
            <a:r>
              <a:rPr lang="en-US"/>
              <a:t>HEADING</a:t>
            </a:r>
          </a:p>
        </p:txBody>
      </p:sp>
      <p:cxnSp>
        <p:nvCxnSpPr>
          <p:cNvPr id="9" name="Straight Connector 8">
            <a:extLst>
              <a:ext uri="{FF2B5EF4-FFF2-40B4-BE49-F238E27FC236}">
                <a16:creationId xmlns:a16="http://schemas.microsoft.com/office/drawing/2014/main" id="{5265F23A-8479-0248-9544-EA5158DD26CF}"/>
              </a:ext>
            </a:extLst>
          </p:cNvPr>
          <p:cNvCxnSpPr/>
          <p:nvPr userDrawn="1"/>
        </p:nvCxnSpPr>
        <p:spPr>
          <a:xfrm>
            <a:off x="11051013" y="3196776"/>
            <a:ext cx="228197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B09AB7F-F1F0-5442-BB04-75F2EE088FF1}"/>
              </a:ext>
            </a:extLst>
          </p:cNvPr>
          <p:cNvSpPr>
            <a:spLocks noGrp="1"/>
          </p:cNvSpPr>
          <p:nvPr>
            <p:ph sz="quarter" idx="12"/>
          </p:nvPr>
        </p:nvSpPr>
        <p:spPr>
          <a:xfrm>
            <a:off x="601821" y="4156364"/>
            <a:ext cx="11217021" cy="8016587"/>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DC02C67E-F0C2-A94D-A509-2FBCC1F9877C}"/>
              </a:ext>
            </a:extLst>
          </p:cNvPr>
          <p:cNvSpPr>
            <a:spLocks noGrp="1"/>
          </p:cNvSpPr>
          <p:nvPr>
            <p:ph sz="quarter" idx="13"/>
          </p:nvPr>
        </p:nvSpPr>
        <p:spPr>
          <a:xfrm>
            <a:off x="12592154" y="4156364"/>
            <a:ext cx="11217021" cy="8016587"/>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
            <a:extLst>
              <a:ext uri="{FF2B5EF4-FFF2-40B4-BE49-F238E27FC236}">
                <a16:creationId xmlns:a16="http://schemas.microsoft.com/office/drawing/2014/main" id="{E2181B57-2B02-1D4E-B279-E79A28423B4B}"/>
              </a:ext>
            </a:extLst>
          </p:cNvPr>
          <p:cNvSpPr>
            <a:spLocks noGrp="1"/>
          </p:cNvSpPr>
          <p:nvPr>
            <p:ph type="body" sz="quarter" idx="14"/>
          </p:nvPr>
        </p:nvSpPr>
        <p:spPr>
          <a:xfrm>
            <a:off x="601663" y="3478902"/>
            <a:ext cx="11217179" cy="3143715"/>
          </a:xfrm>
        </p:spPr>
        <p:txBody>
          <a:bodyPr>
            <a:normAutofit/>
          </a:bodyPr>
          <a:lstStyle>
            <a:lvl1pPr>
              <a:defRPr sz="3600">
                <a:solidFill>
                  <a:srgbClr val="55A346"/>
                </a:solidFill>
                <a:latin typeface="+mj-lt"/>
              </a:defRPr>
            </a:lvl1pPr>
            <a:lvl2pPr>
              <a:defRPr sz="2800">
                <a:solidFill>
                  <a:srgbClr val="55A346"/>
                </a:solidFill>
                <a:latin typeface="+mj-lt"/>
              </a:defRPr>
            </a:lvl2pPr>
            <a:lvl3pPr>
              <a:defRPr sz="2000">
                <a:solidFill>
                  <a:srgbClr val="55A346"/>
                </a:solidFill>
                <a:latin typeface="+mj-lt"/>
              </a:defRPr>
            </a:lvl3pPr>
            <a:lvl4pPr>
              <a:defRPr sz="1800">
                <a:solidFill>
                  <a:srgbClr val="55A346"/>
                </a:solidFill>
                <a:latin typeface="+mj-lt"/>
              </a:defRPr>
            </a:lvl4pPr>
            <a:lvl5pPr>
              <a:defRPr sz="1800">
                <a:solidFill>
                  <a:srgbClr val="55A346"/>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A827AD71-8A32-A643-BD91-5D38F72C073A}"/>
              </a:ext>
            </a:extLst>
          </p:cNvPr>
          <p:cNvSpPr>
            <a:spLocks noGrp="1"/>
          </p:cNvSpPr>
          <p:nvPr>
            <p:ph type="body" sz="quarter" idx="15"/>
          </p:nvPr>
        </p:nvSpPr>
        <p:spPr>
          <a:xfrm>
            <a:off x="12599700" y="3478902"/>
            <a:ext cx="11217179" cy="3143715"/>
          </a:xfrm>
        </p:spPr>
        <p:txBody>
          <a:bodyPr>
            <a:normAutofit/>
          </a:bodyPr>
          <a:lstStyle>
            <a:lvl1pPr>
              <a:defRPr sz="3600">
                <a:solidFill>
                  <a:srgbClr val="55A346"/>
                </a:solidFill>
                <a:latin typeface="+mj-lt"/>
              </a:defRPr>
            </a:lvl1pPr>
            <a:lvl2pPr>
              <a:defRPr sz="2800">
                <a:solidFill>
                  <a:srgbClr val="55A346"/>
                </a:solidFill>
                <a:latin typeface="+mj-lt"/>
              </a:defRPr>
            </a:lvl2pPr>
            <a:lvl3pPr>
              <a:defRPr sz="2000">
                <a:solidFill>
                  <a:srgbClr val="55A346"/>
                </a:solidFill>
                <a:latin typeface="+mj-lt"/>
              </a:defRPr>
            </a:lvl3pPr>
            <a:lvl4pPr>
              <a:defRPr sz="1800">
                <a:solidFill>
                  <a:srgbClr val="55A346"/>
                </a:solidFill>
                <a:latin typeface="+mj-lt"/>
              </a:defRPr>
            </a:lvl4pPr>
            <a:lvl5pPr>
              <a:defRPr sz="1800">
                <a:solidFill>
                  <a:srgbClr val="55A346"/>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7CE8FD9A-3C21-3147-AD72-8B0D61A0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845095" y="0"/>
            <a:ext cx="2538905" cy="2866898"/>
          </a:xfrm>
          <a:prstGeom prst="rect">
            <a:avLst/>
          </a:prstGeom>
        </p:spPr>
      </p:pic>
      <p:sp>
        <p:nvSpPr>
          <p:cNvPr id="14" name="TextBox 13">
            <a:extLst>
              <a:ext uri="{FF2B5EF4-FFF2-40B4-BE49-F238E27FC236}">
                <a16:creationId xmlns:a16="http://schemas.microsoft.com/office/drawing/2014/main" id="{122A1348-7599-4276-8C82-E012C507CF77}"/>
              </a:ext>
            </a:extLst>
          </p:cNvPr>
          <p:cNvSpPr txBox="1"/>
          <p:nvPr userDrawn="1"/>
        </p:nvSpPr>
        <p:spPr>
          <a:xfrm>
            <a:off x="8390021" y="13042595"/>
            <a:ext cx="6946232" cy="369332"/>
          </a:xfrm>
          <a:prstGeom prst="rect">
            <a:avLst/>
          </a:prstGeom>
          <a:noFill/>
        </p:spPr>
        <p:txBody>
          <a:bodyPr wrap="square" rtlCol="0">
            <a:spAutoFit/>
          </a:bodyPr>
          <a:lstStyle/>
          <a:p>
            <a:pPr algn="ctr"/>
            <a:r>
              <a:rPr lang="en-US" sz="1800" dirty="0"/>
              <a:t>©Copyright 2021 SEMI. All rights reserved</a:t>
            </a:r>
          </a:p>
        </p:txBody>
      </p:sp>
    </p:spTree>
    <p:extLst>
      <p:ext uri="{BB962C8B-B14F-4D97-AF65-F5344CB8AC3E}">
        <p14:creationId xmlns:p14="http://schemas.microsoft.com/office/powerpoint/2010/main" val="3909093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D9E954-2099-4459-ADCE-861352BE8E89}"/>
              </a:ext>
            </a:extLst>
          </p:cNvPr>
          <p:cNvSpPr txBox="1"/>
          <p:nvPr userDrawn="1"/>
        </p:nvSpPr>
        <p:spPr>
          <a:xfrm>
            <a:off x="8390021" y="13042595"/>
            <a:ext cx="6946232" cy="369332"/>
          </a:xfrm>
          <a:prstGeom prst="rect">
            <a:avLst/>
          </a:prstGeom>
          <a:noFill/>
        </p:spPr>
        <p:txBody>
          <a:bodyPr wrap="square" rtlCol="0">
            <a:spAutoFit/>
          </a:bodyPr>
          <a:lstStyle/>
          <a:p>
            <a:pPr algn="ctr"/>
            <a:r>
              <a:rPr lang="en-US" sz="1800" dirty="0"/>
              <a:t>©Copyright 2021 SEMI. All rights reserved</a:t>
            </a:r>
          </a:p>
        </p:txBody>
      </p:sp>
    </p:spTree>
    <p:extLst>
      <p:ext uri="{BB962C8B-B14F-4D97-AF65-F5344CB8AC3E}">
        <p14:creationId xmlns:p14="http://schemas.microsoft.com/office/powerpoint/2010/main" val="1698026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Graphic">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825AF9-70BC-2944-9833-59C5B41392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845095" y="0"/>
            <a:ext cx="2538905" cy="2866898"/>
          </a:xfrm>
          <a:prstGeom prst="rect">
            <a:avLst/>
          </a:prstGeom>
        </p:spPr>
      </p:pic>
      <p:sp>
        <p:nvSpPr>
          <p:cNvPr id="4" name="TextBox 3">
            <a:extLst>
              <a:ext uri="{FF2B5EF4-FFF2-40B4-BE49-F238E27FC236}">
                <a16:creationId xmlns:a16="http://schemas.microsoft.com/office/drawing/2014/main" id="{CC6E4FBF-7519-4DD8-9949-5AF17BB2DB1C}"/>
              </a:ext>
            </a:extLst>
          </p:cNvPr>
          <p:cNvSpPr txBox="1"/>
          <p:nvPr userDrawn="1"/>
        </p:nvSpPr>
        <p:spPr>
          <a:xfrm>
            <a:off x="8390021" y="13042595"/>
            <a:ext cx="6946232" cy="369332"/>
          </a:xfrm>
          <a:prstGeom prst="rect">
            <a:avLst/>
          </a:prstGeom>
          <a:noFill/>
        </p:spPr>
        <p:txBody>
          <a:bodyPr wrap="square" rtlCol="0">
            <a:spAutoFit/>
          </a:bodyPr>
          <a:lstStyle/>
          <a:p>
            <a:pPr algn="ctr"/>
            <a:r>
              <a:rPr lang="en-US" sz="1800" dirty="0"/>
              <a:t>©Copyright 2021 SEMI. All rights reserved</a:t>
            </a:r>
          </a:p>
        </p:txBody>
      </p:sp>
    </p:spTree>
    <p:extLst>
      <p:ext uri="{BB962C8B-B14F-4D97-AF65-F5344CB8AC3E}">
        <p14:creationId xmlns:p14="http://schemas.microsoft.com/office/powerpoint/2010/main" val="285235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682B8024-01DB-6F4E-B4EF-C3D6027F7B75}"/>
              </a:ext>
            </a:extLst>
          </p:cNvPr>
          <p:cNvSpPr txBox="1"/>
          <p:nvPr userDrawn="1"/>
        </p:nvSpPr>
        <p:spPr>
          <a:xfrm>
            <a:off x="23328864" y="12858580"/>
            <a:ext cx="848777" cy="507923"/>
          </a:xfrm>
          <a:prstGeom prst="rect">
            <a:avLst/>
          </a:prstGeom>
          <a:noFill/>
        </p:spPr>
        <p:txBody>
          <a:bodyPr wrap="none" lIns="182891" tIns="91446" rIns="182891" bIns="91446" rtlCol="0">
            <a:spAutoFit/>
          </a:bodyPr>
          <a:lstStyle/>
          <a:p>
            <a:pPr algn="ctr"/>
            <a:fld id="{260E2A6B-A809-4840-BF14-8648BC0BDF87}" type="slidenum">
              <a:rPr lang="id-ID" sz="2101" b="0" i="0" smtClean="0">
                <a:ln>
                  <a:noFill/>
                </a:ln>
                <a:solidFill>
                  <a:schemeClr val="tx1"/>
                </a:solidFill>
                <a:latin typeface="+mj-lt"/>
                <a:ea typeface="Montserrat" charset="0"/>
                <a:cs typeface="Montserrat" charset="0"/>
              </a:rPr>
              <a:pPr algn="ctr"/>
              <a:t>‹#›</a:t>
            </a:fld>
            <a:r>
              <a:rPr lang="id-ID" sz="2101" b="0" i="0">
                <a:solidFill>
                  <a:schemeClr val="bg1"/>
                </a:solidFill>
                <a:latin typeface="+mj-lt"/>
                <a:ea typeface="Montserrat" charset="0"/>
                <a:cs typeface="Montserrat" charset="0"/>
              </a:rPr>
              <a:t>  </a:t>
            </a:r>
          </a:p>
        </p:txBody>
      </p:sp>
      <p:pic>
        <p:nvPicPr>
          <p:cNvPr id="8" name="Picture 7">
            <a:extLst>
              <a:ext uri="{FF2B5EF4-FFF2-40B4-BE49-F238E27FC236}">
                <a16:creationId xmlns:a16="http://schemas.microsoft.com/office/drawing/2014/main" id="{D6AAAD79-E2CC-F94F-A3CB-1D92E82925F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608443" y="12635559"/>
            <a:ext cx="2286595" cy="546100"/>
          </a:xfrm>
          <a:prstGeom prst="rect">
            <a:avLst/>
          </a:prstGeom>
        </p:spPr>
      </p:pic>
    </p:spTree>
    <p:extLst>
      <p:ext uri="{BB962C8B-B14F-4D97-AF65-F5344CB8AC3E}">
        <p14:creationId xmlns:p14="http://schemas.microsoft.com/office/powerpoint/2010/main" val="3792160863"/>
      </p:ext>
    </p:extLst>
  </p:cSld>
  <p:clrMap bg1="lt1" tx1="dk1" bg2="lt2" tx2="dk2" accent1="accent1" accent2="accent2" accent3="accent3" accent4="accent4" accent5="accent5" accent6="accent6" hlink="hlink" folHlink="folHlink"/>
  <p:sldLayoutIdLst>
    <p:sldLayoutId id="2147484152" r:id="rId1"/>
    <p:sldLayoutId id="2147484160" r:id="rId2"/>
    <p:sldLayoutId id="2147484161" r:id="rId3"/>
    <p:sldLayoutId id="2147484162" r:id="rId4"/>
    <p:sldLayoutId id="2147484163" r:id="rId5"/>
    <p:sldLayoutId id="2147484137" r:id="rId6"/>
    <p:sldLayoutId id="2147484164" r:id="rId7"/>
  </p:sldLayoutIdLst>
  <p:hf hdr="0" ft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EB82F44-DDE4-3147-B0DA-4BFB4DC9AD77}"/>
              </a:ext>
            </a:extLst>
          </p:cNvPr>
          <p:cNvSpPr>
            <a:spLocks noGrp="1"/>
          </p:cNvSpPr>
          <p:nvPr>
            <p:ph type="body" sz="quarter" idx="10"/>
          </p:nvPr>
        </p:nvSpPr>
        <p:spPr>
          <a:xfrm>
            <a:off x="1137089" y="5325980"/>
            <a:ext cx="21099456" cy="1847736"/>
          </a:xfrm>
        </p:spPr>
        <p:txBody>
          <a:bodyPr>
            <a:noAutofit/>
          </a:bodyPr>
          <a:lstStyle/>
          <a:p>
            <a:r>
              <a:rPr lang="en-US" sz="5400" dirty="0"/>
              <a:t>China IC Ecosystem - Challenges, Opportunities and Forward Analysis</a:t>
            </a:r>
            <a:br>
              <a:rPr lang="en-US" sz="5400" dirty="0"/>
            </a:br>
            <a:endParaRPr lang="en-US" sz="5400" b="1" dirty="0"/>
          </a:p>
        </p:txBody>
      </p:sp>
      <p:sp>
        <p:nvSpPr>
          <p:cNvPr id="7" name="Text Placeholder 6">
            <a:extLst>
              <a:ext uri="{FF2B5EF4-FFF2-40B4-BE49-F238E27FC236}">
                <a16:creationId xmlns:a16="http://schemas.microsoft.com/office/drawing/2014/main" id="{EA2828D8-1037-AC4B-BDD3-9224B3F48AED}"/>
              </a:ext>
            </a:extLst>
          </p:cNvPr>
          <p:cNvSpPr>
            <a:spLocks noGrp="1"/>
          </p:cNvSpPr>
          <p:nvPr>
            <p:ph type="body" sz="quarter" idx="11"/>
          </p:nvPr>
        </p:nvSpPr>
        <p:spPr/>
        <p:txBody>
          <a:bodyPr/>
          <a:lstStyle/>
          <a:p>
            <a:r>
              <a:rPr lang="en-US" dirty="0"/>
              <a:t>SEMI, </a:t>
            </a:r>
            <a:r>
              <a:rPr lang="en-US" altLang="zh-TW" dirty="0"/>
              <a:t>August</a:t>
            </a:r>
            <a:r>
              <a:rPr lang="en-US" dirty="0"/>
              <a:t> </a:t>
            </a:r>
            <a:r>
              <a:rPr lang="en-US" altLang="zh-CN" dirty="0"/>
              <a:t>2021</a:t>
            </a:r>
            <a:endParaRPr lang="en-US" dirty="0"/>
          </a:p>
        </p:txBody>
      </p:sp>
    </p:spTree>
    <p:extLst>
      <p:ext uri="{BB962C8B-B14F-4D97-AF65-F5344CB8AC3E}">
        <p14:creationId xmlns:p14="http://schemas.microsoft.com/office/powerpoint/2010/main" val="2419943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8AF44D3-C64C-4828-A41C-A9C91494EDF3}"/>
              </a:ext>
            </a:extLst>
          </p:cNvPr>
          <p:cNvSpPr>
            <a:spLocks noGrp="1"/>
          </p:cNvSpPr>
          <p:nvPr>
            <p:ph type="body" sz="quarter" idx="11"/>
          </p:nvPr>
        </p:nvSpPr>
        <p:spPr/>
        <p:txBody>
          <a:bodyPr>
            <a:normAutofit/>
          </a:bodyPr>
          <a:lstStyle/>
          <a:p>
            <a:r>
              <a:rPr lang="en-US" sz="5600" dirty="0"/>
              <a:t>Table of Contents </a:t>
            </a:r>
          </a:p>
        </p:txBody>
      </p:sp>
      <p:sp>
        <p:nvSpPr>
          <p:cNvPr id="6" name="Content Placeholder 5">
            <a:extLst>
              <a:ext uri="{FF2B5EF4-FFF2-40B4-BE49-F238E27FC236}">
                <a16:creationId xmlns:a16="http://schemas.microsoft.com/office/drawing/2014/main" id="{C8367D7D-544E-4C54-8375-6799A7AB3E9A}"/>
              </a:ext>
            </a:extLst>
          </p:cNvPr>
          <p:cNvSpPr>
            <a:spLocks noGrp="1"/>
          </p:cNvSpPr>
          <p:nvPr>
            <p:ph sz="quarter" idx="12"/>
          </p:nvPr>
        </p:nvSpPr>
        <p:spPr>
          <a:xfrm>
            <a:off x="601820" y="3752850"/>
            <a:ext cx="23180362" cy="8420101"/>
          </a:xfrm>
        </p:spPr>
        <p:txBody>
          <a:bodyPr vert="horz" lIns="91440" tIns="45720" rIns="91440" bIns="45720" rtlCol="0" anchor="t">
            <a:normAutofit fontScale="62500" lnSpcReduction="20000"/>
          </a:bodyPr>
          <a:lstStyle/>
          <a:p>
            <a:r>
              <a:rPr lang="en-US" sz="5100" b="1" dirty="0"/>
              <a:t>Executive Summary &amp; Methodology</a:t>
            </a:r>
            <a:r>
              <a:rPr lang="en-US" sz="3800" b="1" dirty="0"/>
              <a:t>			                  	#4 - #7</a:t>
            </a:r>
          </a:p>
          <a:p>
            <a:pPr marL="0" indent="0">
              <a:buNone/>
            </a:pPr>
            <a:r>
              <a:rPr lang="en-US" altLang="ja-JP" sz="3800" b="1" dirty="0"/>
              <a:t>	</a:t>
            </a:r>
            <a:endParaRPr lang="en-US" sz="3800" b="1" dirty="0"/>
          </a:p>
          <a:p>
            <a:r>
              <a:rPr lang="en-US" sz="5100" b="1" dirty="0"/>
              <a:t>Section 1: Global Semiconductor Industry Overview and Outlook </a:t>
            </a:r>
            <a:r>
              <a:rPr lang="en-US" altLang="ja-JP" sz="3800" b="1" dirty="0"/>
              <a:t>	#</a:t>
            </a:r>
            <a:r>
              <a:rPr lang="en-US" sz="3800" b="1" dirty="0"/>
              <a:t>8 - #16</a:t>
            </a:r>
          </a:p>
          <a:p>
            <a:pPr marL="0" indent="0">
              <a:buNone/>
            </a:pPr>
            <a:r>
              <a:rPr lang="en-US" altLang="ja-JP" sz="3800" b="1" dirty="0"/>
              <a:t>	</a:t>
            </a:r>
            <a:endParaRPr lang="en-US" sz="3800" b="1" dirty="0"/>
          </a:p>
          <a:p>
            <a:r>
              <a:rPr lang="en-US" sz="5100" b="1" dirty="0"/>
              <a:t>Section 2: China Government Policy and Investment</a:t>
            </a:r>
            <a:r>
              <a:rPr lang="en-US" sz="3800" b="1" dirty="0"/>
              <a:t>	</a:t>
            </a:r>
            <a:r>
              <a:rPr lang="en-US" altLang="ja-JP" sz="3800" b="1" dirty="0"/>
              <a:t>	                     #</a:t>
            </a:r>
            <a:r>
              <a:rPr lang="en-US" sz="3800" b="1" dirty="0"/>
              <a:t>17 - #29</a:t>
            </a:r>
          </a:p>
          <a:p>
            <a:pPr marL="0" indent="0">
              <a:buNone/>
            </a:pPr>
            <a:r>
              <a:rPr lang="en-US" altLang="ja-JP" sz="3800" b="1" dirty="0"/>
              <a:t>	</a:t>
            </a:r>
            <a:endParaRPr lang="en-US" sz="3800" b="1" dirty="0"/>
          </a:p>
          <a:p>
            <a:r>
              <a:rPr lang="en-US" sz="5100" b="1" dirty="0"/>
              <a:t>Section 3: The Rise of China’s IC Industry</a:t>
            </a:r>
            <a:r>
              <a:rPr lang="en-US" sz="3800" b="1" dirty="0"/>
              <a:t>		                   		#30 - #38</a:t>
            </a:r>
          </a:p>
          <a:p>
            <a:pPr marL="0" indent="0">
              <a:buNone/>
            </a:pPr>
            <a:r>
              <a:rPr lang="en-US" altLang="ja-JP" sz="3800" b="1" dirty="0"/>
              <a:t>	</a:t>
            </a:r>
            <a:endParaRPr lang="en-US" sz="3800" b="1" dirty="0"/>
          </a:p>
          <a:p>
            <a:r>
              <a:rPr lang="en-US" sz="5100" b="1" dirty="0"/>
              <a:t>Section 4: China IC Industry Ecosystem </a:t>
            </a:r>
            <a:r>
              <a:rPr lang="en-US" sz="3800" b="1" dirty="0"/>
              <a:t>		</a:t>
            </a:r>
            <a:r>
              <a:rPr lang="en-US" altLang="ja-JP" sz="3800" b="1" dirty="0">
                <a:ea typeface="ＭＳ Ｐゴシック"/>
              </a:rPr>
              <a:t>		#</a:t>
            </a:r>
            <a:r>
              <a:rPr lang="en-US" sz="3800" b="1" dirty="0"/>
              <a:t>39 - #108</a:t>
            </a:r>
            <a:r>
              <a:rPr lang="en-US" altLang="ja-JP" sz="3300" dirty="0">
                <a:ea typeface="ＭＳ Ｐゴシック"/>
              </a:rPr>
              <a:t>	</a:t>
            </a:r>
            <a:endParaRPr lang="en-US" sz="3300" dirty="0">
              <a:ea typeface="ＭＳ Ｐゴシック"/>
            </a:endParaRPr>
          </a:p>
          <a:p>
            <a:pPr marL="914400" lvl="1" indent="0">
              <a:buNone/>
            </a:pPr>
            <a:r>
              <a:rPr lang="en-US" sz="4500" dirty="0"/>
              <a:t>4-1    IC Design </a:t>
            </a:r>
            <a:r>
              <a:rPr lang="en-US" sz="3800" dirty="0"/>
              <a:t>		</a:t>
            </a:r>
            <a:r>
              <a:rPr lang="en-US" altLang="ja-JP" sz="3800" dirty="0"/>
              <a:t>	</a:t>
            </a:r>
            <a:r>
              <a:rPr lang="en-US" sz="3800" dirty="0"/>
              <a:t>				#40 - #51</a:t>
            </a:r>
            <a:endParaRPr lang="en-US" altLang="ja-JP" sz="3800" dirty="0"/>
          </a:p>
          <a:p>
            <a:pPr marL="914400" lvl="1" indent="0">
              <a:buNone/>
            </a:pPr>
            <a:r>
              <a:rPr lang="en-US" sz="4500" dirty="0"/>
              <a:t>4-2    IC Manufacturing </a:t>
            </a:r>
            <a:r>
              <a:rPr lang="en-US" sz="3800" dirty="0"/>
              <a:t>	</a:t>
            </a:r>
            <a:r>
              <a:rPr lang="en-US" altLang="ja-JP" sz="3800" dirty="0"/>
              <a:t>	</a:t>
            </a:r>
            <a:r>
              <a:rPr lang="en-US" sz="3800" dirty="0"/>
              <a:t>				#52 - #71</a:t>
            </a:r>
            <a:endParaRPr lang="en-US" altLang="ja-JP" sz="3800" dirty="0"/>
          </a:p>
          <a:p>
            <a:pPr marL="914400" lvl="1" indent="0">
              <a:buNone/>
            </a:pPr>
            <a:r>
              <a:rPr lang="en-US" sz="4500" dirty="0"/>
              <a:t>4-3    IC Packaging &amp; Test</a:t>
            </a:r>
            <a:r>
              <a:rPr lang="en-US" sz="3800" dirty="0"/>
              <a:t>	</a:t>
            </a:r>
            <a:r>
              <a:rPr lang="en-US" altLang="ja-JP" sz="3800" dirty="0"/>
              <a:t>					#</a:t>
            </a:r>
            <a:r>
              <a:rPr lang="en-US" sz="3800" dirty="0"/>
              <a:t>72 - #81	</a:t>
            </a:r>
            <a:endParaRPr lang="en-US" altLang="ja-JP" sz="3800" dirty="0"/>
          </a:p>
          <a:p>
            <a:pPr marL="914400" lvl="1" indent="0">
              <a:buNone/>
            </a:pPr>
            <a:r>
              <a:rPr lang="en-US" sz="4500" dirty="0"/>
              <a:t>4-4    Materials </a:t>
            </a:r>
            <a:r>
              <a:rPr lang="en-US" sz="3800" dirty="0"/>
              <a:t>		</a:t>
            </a:r>
            <a:r>
              <a:rPr lang="en-US" altLang="ja-JP" sz="3800" dirty="0"/>
              <a:t>					#</a:t>
            </a:r>
            <a:r>
              <a:rPr lang="en-US" sz="3800" dirty="0"/>
              <a:t>82 - #97 	</a:t>
            </a:r>
            <a:endParaRPr lang="en-US" altLang="ja-JP" sz="3800" dirty="0"/>
          </a:p>
          <a:p>
            <a:pPr marL="914400" lvl="1" indent="0">
              <a:buNone/>
            </a:pPr>
            <a:r>
              <a:rPr lang="en-US" sz="4500" dirty="0"/>
              <a:t>4-5    Equipment </a:t>
            </a:r>
            <a:r>
              <a:rPr lang="en-US" sz="3800" dirty="0"/>
              <a:t>		</a:t>
            </a:r>
            <a:r>
              <a:rPr lang="en-US" altLang="ja-JP" sz="3800" dirty="0"/>
              <a:t>					#</a:t>
            </a:r>
            <a:r>
              <a:rPr lang="en-US" sz="3800" dirty="0"/>
              <a:t>98 - #108</a:t>
            </a:r>
            <a:endParaRPr lang="ja-JP" altLang="en-US" sz="3800" dirty="0"/>
          </a:p>
          <a:p>
            <a:r>
              <a:rPr lang="en-US" sz="5100" dirty="0"/>
              <a:t>Summary	</a:t>
            </a:r>
            <a:r>
              <a:rPr lang="en-US" sz="3800" dirty="0"/>
              <a:t>				</a:t>
            </a:r>
            <a:r>
              <a:rPr lang="en-US" sz="3800" b="1" dirty="0"/>
              <a:t> 	#109 - #111</a:t>
            </a:r>
            <a:endParaRPr lang="en-US" sz="3800" dirty="0"/>
          </a:p>
          <a:p>
            <a:pPr marL="0" indent="0">
              <a:buNone/>
            </a:pPr>
            <a:r>
              <a:rPr lang="en-US" altLang="ja-JP" sz="2400" dirty="0"/>
              <a:t>	</a:t>
            </a:r>
            <a:endParaRPr lang="ja-JP" altLang="en-US" sz="2400" dirty="0"/>
          </a:p>
          <a:p>
            <a:endParaRPr lang="en-US" sz="2400" dirty="0"/>
          </a:p>
        </p:txBody>
      </p:sp>
    </p:spTree>
    <p:extLst>
      <p:ext uri="{BB962C8B-B14F-4D97-AF65-F5344CB8AC3E}">
        <p14:creationId xmlns:p14="http://schemas.microsoft.com/office/powerpoint/2010/main" val="293626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19EA89-676C-4353-84DA-B60316537C6A}"/>
              </a:ext>
            </a:extLst>
          </p:cNvPr>
          <p:cNvSpPr>
            <a:spLocks noGrp="1"/>
          </p:cNvSpPr>
          <p:nvPr>
            <p:ph type="body" sz="quarter" idx="11"/>
          </p:nvPr>
        </p:nvSpPr>
        <p:spPr>
          <a:xfrm>
            <a:off x="4026569" y="1771650"/>
            <a:ext cx="16427116" cy="1143000"/>
          </a:xfrm>
        </p:spPr>
        <p:txBody>
          <a:bodyPr>
            <a:normAutofit/>
          </a:bodyPr>
          <a:lstStyle/>
          <a:p>
            <a:r>
              <a:rPr lang="en-US" sz="5600"/>
              <a:t>Report Coverage and Target Audience</a:t>
            </a:r>
          </a:p>
        </p:txBody>
      </p:sp>
      <p:sp>
        <p:nvSpPr>
          <p:cNvPr id="4" name="Content Placeholder 3">
            <a:extLst>
              <a:ext uri="{FF2B5EF4-FFF2-40B4-BE49-F238E27FC236}">
                <a16:creationId xmlns:a16="http://schemas.microsoft.com/office/drawing/2014/main" id="{2D4B2171-05AA-4096-80BC-66C39C917D5A}"/>
              </a:ext>
            </a:extLst>
          </p:cNvPr>
          <p:cNvSpPr>
            <a:spLocks noGrp="1"/>
          </p:cNvSpPr>
          <p:nvPr>
            <p:ph sz="quarter" idx="12"/>
          </p:nvPr>
        </p:nvSpPr>
        <p:spPr/>
        <p:txBody>
          <a:bodyPr>
            <a:normAutofit fontScale="62500" lnSpcReduction="20000"/>
          </a:bodyPr>
          <a:lstStyle/>
          <a:p>
            <a:r>
              <a:rPr lang="en-US"/>
              <a:t>This report covers the full spectrum of the IC ecosystem in China as part of the global semiconductor industry. With over 70 charts, data tables, and industry maps, the report highlights China’s IC history, but also covers the latest developments throughout China from coastline cities to less developed mid-western regions.</a:t>
            </a:r>
          </a:p>
          <a:p>
            <a:endParaRPr lang="en-US"/>
          </a:p>
          <a:p>
            <a:r>
              <a:rPr lang="en-US"/>
              <a:t>The following aspects of China’s IC industry ecosystem are discussed in this report: </a:t>
            </a:r>
          </a:p>
          <a:p>
            <a:pPr lvl="1"/>
            <a:r>
              <a:rPr lang="en-US"/>
              <a:t>Central and local government policies </a:t>
            </a:r>
          </a:p>
          <a:p>
            <a:pPr lvl="1"/>
            <a:r>
              <a:rPr lang="en-US"/>
              <a:t>Public and industry chain analysis in relation to trade tensions</a:t>
            </a:r>
          </a:p>
          <a:p>
            <a:pPr lvl="1"/>
            <a:r>
              <a:rPr lang="en-US"/>
              <a:t>Industry value chain from design to manufacturing, equipment and materials suppliers, key players in each industry sector, supply-demand analysis</a:t>
            </a:r>
          </a:p>
          <a:p>
            <a:pPr lvl="1"/>
            <a:r>
              <a:rPr lang="en-US"/>
              <a:t>Competitive intelligence about domestic companies and their international peers  </a:t>
            </a:r>
          </a:p>
          <a:p>
            <a:endParaRPr lang="en-US"/>
          </a:p>
          <a:p>
            <a:r>
              <a:rPr lang="en-US"/>
              <a:t>This report provides industry analysts, investors, planners, corporate executives and other professionals deep insights into China’s IC industry and market. For those who are interested in the economic and political implications of the rise of China’s IC industry, this report is an indispensable tool.</a:t>
            </a:r>
          </a:p>
          <a:p>
            <a:endParaRPr lang="en-US"/>
          </a:p>
        </p:txBody>
      </p:sp>
    </p:spTree>
    <p:extLst>
      <p:ext uri="{BB962C8B-B14F-4D97-AF65-F5344CB8AC3E}">
        <p14:creationId xmlns:p14="http://schemas.microsoft.com/office/powerpoint/2010/main" val="1632835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49F2D-71FD-4893-8E7B-C8A3EE2615A5}"/>
              </a:ext>
            </a:extLst>
          </p:cNvPr>
          <p:cNvSpPr>
            <a:spLocks noGrp="1"/>
          </p:cNvSpPr>
          <p:nvPr>
            <p:ph type="body" sz="quarter" idx="11"/>
          </p:nvPr>
        </p:nvSpPr>
        <p:spPr/>
        <p:txBody>
          <a:bodyPr>
            <a:normAutofit/>
          </a:bodyPr>
          <a:lstStyle/>
          <a:p>
            <a:r>
              <a:rPr lang="en-US" sz="5600"/>
              <a:t>Executive Summary</a:t>
            </a:r>
          </a:p>
        </p:txBody>
      </p:sp>
      <p:sp>
        <p:nvSpPr>
          <p:cNvPr id="4" name="Content Placeholder 3">
            <a:extLst>
              <a:ext uri="{FF2B5EF4-FFF2-40B4-BE49-F238E27FC236}">
                <a16:creationId xmlns:a16="http://schemas.microsoft.com/office/drawing/2014/main" id="{3B3FA6E7-EB54-4ED8-81F3-0F836E1A0D6F}"/>
              </a:ext>
            </a:extLst>
          </p:cNvPr>
          <p:cNvSpPr>
            <a:spLocks noGrp="1"/>
          </p:cNvSpPr>
          <p:nvPr>
            <p:ph sz="quarter" idx="12"/>
          </p:nvPr>
        </p:nvSpPr>
        <p:spPr>
          <a:xfrm>
            <a:off x="601819" y="3960771"/>
            <a:ext cx="23180362" cy="8267089"/>
          </a:xfrm>
        </p:spPr>
        <p:txBody>
          <a:bodyPr>
            <a:normAutofit fontScale="70000" lnSpcReduction="20000"/>
          </a:bodyPr>
          <a:lstStyle/>
          <a:p>
            <a:pPr marL="914400" indent="-914400">
              <a:lnSpc>
                <a:spcPct val="100000"/>
              </a:lnSpc>
              <a:buFont typeface="+mj-lt"/>
              <a:buAutoNum type="arabicPeriod"/>
            </a:pPr>
            <a:r>
              <a:rPr lang="en-US" dirty="0"/>
              <a:t>D</a:t>
            </a:r>
            <a:r>
              <a:rPr lang="en-US" altLang="zh-CN" dirty="0"/>
              <a:t>espite</a:t>
            </a:r>
            <a:r>
              <a:rPr lang="en-US" dirty="0"/>
              <a:t> the global outbreak of covid-19 and the continued China-US trade tension,</a:t>
            </a:r>
            <a:r>
              <a:rPr lang="zh-CN" altLang="en-US" dirty="0"/>
              <a:t> </a:t>
            </a:r>
            <a:r>
              <a:rPr lang="en-US" altLang="zh-CN" dirty="0"/>
              <a:t>global semiconductor industry totaled $439 billion with a 6.5% growth. With the recovery of global economy and manufacturing industry,</a:t>
            </a:r>
            <a:r>
              <a:rPr lang="zh-CN" altLang="en-US" dirty="0"/>
              <a:t> </a:t>
            </a:r>
            <a:r>
              <a:rPr lang="en-US" altLang="zh-CN" dirty="0"/>
              <a:t>global semiconductor industry is predicted to grow by over 20 percent compared to 2020 – another year of recovery.</a:t>
            </a:r>
            <a:endParaRPr lang="en-US" dirty="0"/>
          </a:p>
          <a:p>
            <a:pPr marL="914400" indent="-914400">
              <a:lnSpc>
                <a:spcPct val="100000"/>
              </a:lnSpc>
              <a:buFont typeface="+mj-lt"/>
              <a:buAutoNum type="arabicPeriod"/>
            </a:pPr>
            <a:endParaRPr lang="en-US" dirty="0"/>
          </a:p>
          <a:p>
            <a:pPr marL="914400" indent="-914400">
              <a:lnSpc>
                <a:spcPct val="100000"/>
              </a:lnSpc>
              <a:buFont typeface="+mj-lt"/>
              <a:buAutoNum type="arabicPeriod"/>
            </a:pPr>
            <a:r>
              <a:rPr lang="en-US" dirty="0"/>
              <a:t>As China consumes an estimated 35% of semiconductors produced globally, semiconductors are now the largest single import into China in terms of revenue, resulting in a trade deficit, which is also highlighted by trade tensions. Meanwhile, domestic IC production has increased at a 20% CAGR between 2010 to 2020.</a:t>
            </a:r>
          </a:p>
          <a:p>
            <a:pPr marL="914400" indent="-914400">
              <a:lnSpc>
                <a:spcPct val="100000"/>
              </a:lnSpc>
              <a:buFont typeface="+mj-lt"/>
              <a:buAutoNum type="arabicPeriod"/>
            </a:pPr>
            <a:endParaRPr lang="en-US" dirty="0"/>
          </a:p>
          <a:p>
            <a:pPr marL="914400" indent="-914400">
              <a:lnSpc>
                <a:spcPct val="100000"/>
              </a:lnSpc>
              <a:buFont typeface="+mj-lt"/>
              <a:buAutoNum type="arabicPeriod"/>
            </a:pPr>
            <a:r>
              <a:rPr lang="en-US" dirty="0"/>
              <a:t>In 2014, China issued the National Guideline pertaining to domestic semiconductor manufacturing to stimulate semiconductor industry investment and expansion in China. Then the National IC Fund phase I was established and has accumulated more than RMB150 billion (US$22.7 Billion) to invest in China’s IC supply chain. The National IC Fund phase II was established since the late 2019 and will bring more investment in China IC industry.</a:t>
            </a:r>
          </a:p>
        </p:txBody>
      </p:sp>
    </p:spTree>
    <p:extLst>
      <p:ext uri="{BB962C8B-B14F-4D97-AF65-F5344CB8AC3E}">
        <p14:creationId xmlns:p14="http://schemas.microsoft.com/office/powerpoint/2010/main" val="1902189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29C44F-D3B7-4D75-86D9-8A58D8AB6FBD}"/>
              </a:ext>
            </a:extLst>
          </p:cNvPr>
          <p:cNvSpPr>
            <a:spLocks noGrp="1"/>
          </p:cNvSpPr>
          <p:nvPr>
            <p:ph type="body" sz="quarter" idx="11"/>
          </p:nvPr>
        </p:nvSpPr>
        <p:spPr>
          <a:xfrm>
            <a:off x="2999875" y="1771650"/>
            <a:ext cx="17036714" cy="1143000"/>
          </a:xfrm>
        </p:spPr>
        <p:txBody>
          <a:bodyPr>
            <a:normAutofit/>
          </a:bodyPr>
          <a:lstStyle/>
          <a:p>
            <a:r>
              <a:rPr lang="en-US" sz="5600"/>
              <a:t>Executive Summary (Continued)</a:t>
            </a:r>
          </a:p>
        </p:txBody>
      </p:sp>
      <p:sp>
        <p:nvSpPr>
          <p:cNvPr id="4" name="Content Placeholder 3">
            <a:extLst>
              <a:ext uri="{FF2B5EF4-FFF2-40B4-BE49-F238E27FC236}">
                <a16:creationId xmlns:a16="http://schemas.microsoft.com/office/drawing/2014/main" id="{4D867804-6D21-4A26-B082-2112C897CAD9}"/>
              </a:ext>
            </a:extLst>
          </p:cNvPr>
          <p:cNvSpPr>
            <a:spLocks noGrp="1"/>
          </p:cNvSpPr>
          <p:nvPr>
            <p:ph sz="quarter" idx="12"/>
          </p:nvPr>
        </p:nvSpPr>
        <p:spPr>
          <a:xfrm>
            <a:off x="601820" y="3625516"/>
            <a:ext cx="23180362" cy="9111916"/>
          </a:xfrm>
        </p:spPr>
        <p:txBody>
          <a:bodyPr vert="horz" lIns="91440" tIns="45720" rIns="91440" bIns="45720" rtlCol="0" anchor="t">
            <a:normAutofit fontScale="55000" lnSpcReduction="20000"/>
          </a:bodyPr>
          <a:lstStyle/>
          <a:p>
            <a:pPr marL="914400" indent="-914400">
              <a:buFont typeface="+mj-lt"/>
              <a:buAutoNum type="arabicPeriod" startAt="4"/>
            </a:pPr>
            <a:r>
              <a:rPr lang="en-US" dirty="0"/>
              <a:t>As a result, all IC ecosystem sectors in China have made significant progress in 2020:</a:t>
            </a:r>
          </a:p>
          <a:p>
            <a:pPr marL="1828800" lvl="1" indent="-914400">
              <a:lnSpc>
                <a:spcPct val="110000"/>
              </a:lnSpc>
              <a:buFont typeface="+mj-lt"/>
              <a:buAutoNum type="alphaLcParenR"/>
            </a:pPr>
            <a:r>
              <a:rPr lang="en-US" dirty="0"/>
              <a:t>In 2020, IC design remains the largest semiconductor sector in China. There are over 2,200 IC design companies in China; </a:t>
            </a:r>
            <a:r>
              <a:rPr lang="en-US" dirty="0" err="1"/>
              <a:t>HiSilicon</a:t>
            </a:r>
            <a:r>
              <a:rPr lang="en-US" dirty="0"/>
              <a:t> is still the largest IC design company in China and the only ranked in the global top 10 fabless companies while UNISOC has fallen out from the top 10  list.  However, most of domestic IC design companies are small with revenues under $1 Million.</a:t>
            </a:r>
          </a:p>
          <a:p>
            <a:pPr marL="1828800" lvl="1" indent="-914400">
              <a:lnSpc>
                <a:spcPct val="110000"/>
              </a:lnSpc>
              <a:buFont typeface="+mj-lt"/>
              <a:buAutoNum type="alphaLcParenR"/>
            </a:pPr>
            <a:r>
              <a:rPr lang="en-US" dirty="0"/>
              <a:t>China currently has a 17% share of the global installed fab capacity base, and this share will increase through 2021 and beyond as there are currently 31 new fab construction projects underway or planned in China. Foundry, Memory and Discrete are the three leading segments for fab capacity expansion </a:t>
            </a:r>
            <a:r>
              <a:rPr lang="en-US" altLang="zh-CN" dirty="0">
                <a:ea typeface="黑体"/>
              </a:rPr>
              <a:t>while </a:t>
            </a:r>
            <a:r>
              <a:rPr lang="en-US" altLang="zh-CN" dirty="0">
                <a:solidFill>
                  <a:srgbClr val="262726"/>
                </a:solidFill>
                <a:ea typeface="黑体"/>
              </a:rPr>
              <a:t>analog and </a:t>
            </a:r>
            <a:r>
              <a:rPr lang="en-US" altLang="zh-CN" dirty="0">
                <a:solidFill>
                  <a:schemeClr val="tx1">
                    <a:lumMod val="90000"/>
                    <a:lumOff val="10000"/>
                  </a:schemeClr>
                </a:solidFill>
                <a:ea typeface="黑体"/>
              </a:rPr>
              <a:t>MEMS will lead the fab investment expansion</a:t>
            </a:r>
            <a:r>
              <a:rPr lang="en-US" dirty="0">
                <a:solidFill>
                  <a:schemeClr val="tx1">
                    <a:lumMod val="90000"/>
                    <a:lumOff val="10000"/>
                  </a:schemeClr>
                </a:solidFill>
              </a:rPr>
              <a:t>.</a:t>
            </a:r>
            <a:endParaRPr lang="en-US" dirty="0">
              <a:solidFill>
                <a:schemeClr val="tx1">
                  <a:lumMod val="90000"/>
                  <a:lumOff val="10000"/>
                </a:schemeClr>
              </a:solidFill>
              <a:cs typeface="Arial"/>
            </a:endParaRPr>
          </a:p>
          <a:p>
            <a:pPr marL="1828800" lvl="1" indent="-914400">
              <a:lnSpc>
                <a:spcPct val="110000"/>
              </a:lnSpc>
              <a:buFont typeface="+mj-lt"/>
              <a:buAutoNum type="alphaLcParenR"/>
            </a:pPr>
            <a:r>
              <a:rPr lang="en-US" dirty="0"/>
              <a:t>IC packaging and test is a mature industry sector in China, with top overseas integrated device manufacturers (IDM) and OSAT companies having one or more facilities located there. In 2020, IC packaging &amp; test revenue is US$36.4 Billion, and has been firstly replaced by IC manufacture as the second semiconductor industry sector in China.</a:t>
            </a:r>
          </a:p>
          <a:p>
            <a:pPr marL="1828800" lvl="1" indent="-914400">
              <a:lnSpc>
                <a:spcPct val="110000"/>
              </a:lnSpc>
              <a:buFont typeface="+mj-lt"/>
              <a:buAutoNum type="alphaLcParenR"/>
            </a:pPr>
            <a:r>
              <a:rPr lang="en-US" dirty="0"/>
              <a:t>The semiconductor materials market in China reached US$</a:t>
            </a:r>
            <a:r>
              <a:rPr lang="en-US" altLang="zh-CN" dirty="0"/>
              <a:t>9.76</a:t>
            </a:r>
            <a:r>
              <a:rPr lang="en-US" dirty="0"/>
              <a:t> Billion in 2020, after 12% year-over-year growth, to achieve a 1</a:t>
            </a:r>
            <a:r>
              <a:rPr lang="en-US" altLang="zh-CN" dirty="0"/>
              <a:t>8</a:t>
            </a:r>
            <a:r>
              <a:rPr lang="en-US" dirty="0"/>
              <a:t>% share of the global semiconductor materials market. The Packaging materials segment market in China is larger than the fab materials segment given the mature status of semiconductor packaging in China. However, Wafer Fab materials market will surpass the Packaging materials market in the coming years given its faster growth rate.</a:t>
            </a:r>
          </a:p>
          <a:p>
            <a:pPr marL="1828800" lvl="1" indent="-914400">
              <a:lnSpc>
                <a:spcPct val="110000"/>
              </a:lnSpc>
              <a:buFont typeface="+mj-lt"/>
              <a:buAutoNum type="alphaLcParenR"/>
            </a:pPr>
            <a:r>
              <a:rPr lang="en-US" dirty="0"/>
              <a:t>The 2020 semiconductor equipment market in China was US$18.70</a:t>
            </a:r>
            <a:r>
              <a:rPr lang="en-US" altLang="zh-CN" dirty="0"/>
              <a:t> Billion</a:t>
            </a:r>
            <a:r>
              <a:rPr lang="en-US" dirty="0"/>
              <a:t>, representing 26% of the global equipment market or the largest regional market. The equipment market growth rate in China is dramatically higher relative to other regions due to the large number of new and announced projects.</a:t>
            </a:r>
          </a:p>
          <a:p>
            <a:pPr marL="1828800" lvl="1" indent="-914400">
              <a:lnSpc>
                <a:spcPct val="110000"/>
              </a:lnSpc>
              <a:buFont typeface="+mj-lt"/>
              <a:buAutoNum type="alphaLcParenR"/>
            </a:pPr>
            <a:r>
              <a:rPr lang="en-US" dirty="0"/>
              <a:t>China IC equipment suppliers have been qualified by most of the wafer fabs in China, but their local supply penetration rate is </a:t>
            </a:r>
            <a:r>
              <a:rPr lang="en-US" altLang="zh-CN" dirty="0"/>
              <a:t>only about 8</a:t>
            </a:r>
            <a:r>
              <a:rPr lang="en-US" dirty="0"/>
              <a:t>%. Parts and components are one of the </a:t>
            </a:r>
            <a:r>
              <a:rPr lang="en-US" altLang="zh-CN" dirty="0"/>
              <a:t>key </a:t>
            </a:r>
            <a:r>
              <a:rPr lang="en-US" dirty="0"/>
              <a:t>factors limiting the development of China semiconductor equipment industry.</a:t>
            </a:r>
          </a:p>
          <a:p>
            <a:pPr marL="914400" indent="-914400">
              <a:buFont typeface="+mj-lt"/>
              <a:buAutoNum type="arabicPeriod" startAt="4"/>
            </a:pPr>
            <a:endParaRPr lang="en-US" dirty="0"/>
          </a:p>
        </p:txBody>
      </p:sp>
    </p:spTree>
    <p:extLst>
      <p:ext uri="{BB962C8B-B14F-4D97-AF65-F5344CB8AC3E}">
        <p14:creationId xmlns:p14="http://schemas.microsoft.com/office/powerpoint/2010/main" val="878579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242858-3DEA-4867-9F57-E59088E2FC4E}"/>
              </a:ext>
            </a:extLst>
          </p:cNvPr>
          <p:cNvSpPr>
            <a:spLocks noGrp="1"/>
          </p:cNvSpPr>
          <p:nvPr>
            <p:ph type="body" sz="quarter" idx="11"/>
          </p:nvPr>
        </p:nvSpPr>
        <p:spPr/>
        <p:txBody>
          <a:bodyPr>
            <a:normAutofit/>
          </a:bodyPr>
          <a:lstStyle/>
          <a:p>
            <a:r>
              <a:rPr lang="en-US" sz="5600"/>
              <a:t>Methodology</a:t>
            </a:r>
          </a:p>
        </p:txBody>
      </p:sp>
      <p:sp>
        <p:nvSpPr>
          <p:cNvPr id="4" name="Content Placeholder 3">
            <a:extLst>
              <a:ext uri="{FF2B5EF4-FFF2-40B4-BE49-F238E27FC236}">
                <a16:creationId xmlns:a16="http://schemas.microsoft.com/office/drawing/2014/main" id="{31B9FEBC-F588-4048-B502-C62CA86EF775}"/>
              </a:ext>
            </a:extLst>
          </p:cNvPr>
          <p:cNvSpPr>
            <a:spLocks noGrp="1"/>
          </p:cNvSpPr>
          <p:nvPr>
            <p:ph sz="quarter" idx="12"/>
          </p:nvPr>
        </p:nvSpPr>
        <p:spPr/>
        <p:txBody>
          <a:bodyPr>
            <a:normAutofit fontScale="62500" lnSpcReduction="20000"/>
          </a:bodyPr>
          <a:lstStyle/>
          <a:p>
            <a:pPr>
              <a:lnSpc>
                <a:spcPct val="100000"/>
              </a:lnSpc>
            </a:pPr>
            <a:r>
              <a:rPr lang="en-US" dirty="0"/>
              <a:t>Research for this report was conducted over a six-month period, beginning in January 2021 and ending in May 2021. Data presented before 2020 represents actual information for the calendar year. Data for 2021 is based on actual year-to-date data, rather than the full year; therefore, 2021 data should be considered an estimate.</a:t>
            </a:r>
          </a:p>
          <a:p>
            <a:pPr>
              <a:lnSpc>
                <a:spcPct val="100000"/>
              </a:lnSpc>
            </a:pPr>
            <a:endParaRPr lang="en-US" dirty="0"/>
          </a:p>
          <a:p>
            <a:pPr>
              <a:lnSpc>
                <a:spcPct val="100000"/>
              </a:lnSpc>
            </a:pPr>
            <a:r>
              <a:rPr lang="en-US" dirty="0"/>
              <a:t>In-depth personal, telephone, and email interviews were conducted with representatives from fabless design houses, semiconductor manufacturers, packaging &amp; test plants, especially with equipment manufacturers and material vendors, as well as with government officials and professionals from industry associations in China. While the majority of the information contained in this report was derived from interviews, a thorough literature search was also conducted.  All information was analyzed and the findings are summarized in this report. </a:t>
            </a:r>
          </a:p>
          <a:p>
            <a:pPr>
              <a:lnSpc>
                <a:spcPct val="100000"/>
              </a:lnSpc>
            </a:pPr>
            <a:endParaRPr lang="en-US" dirty="0"/>
          </a:p>
          <a:p>
            <a:pPr>
              <a:lnSpc>
                <a:spcPct val="100000"/>
              </a:lnSpc>
            </a:pPr>
            <a:r>
              <a:rPr lang="en-US" dirty="0"/>
              <a:t>Responses were obtained from all of the key semiconductor equipment and material vendors based in China. Industry parks and associations also responded to the survey, which provided valuable information about investment trends and overview of China’s semiconductor industry for the next several years.  Estimates were made for non-reporting companies based on complete literature searches, historical information, and from discussions with industry professionals.</a:t>
            </a:r>
          </a:p>
          <a:p>
            <a:pPr>
              <a:lnSpc>
                <a:spcPct val="100000"/>
              </a:lnSpc>
            </a:pPr>
            <a:endParaRPr lang="en-US" dirty="0"/>
          </a:p>
        </p:txBody>
      </p:sp>
    </p:spTree>
    <p:extLst>
      <p:ext uri="{BB962C8B-B14F-4D97-AF65-F5344CB8AC3E}">
        <p14:creationId xmlns:p14="http://schemas.microsoft.com/office/powerpoint/2010/main" val="2377008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41F8A9-2C28-4AB2-97D5-66912BE6C484}"/>
              </a:ext>
            </a:extLst>
          </p:cNvPr>
          <p:cNvSpPr>
            <a:spLocks noGrp="1"/>
          </p:cNvSpPr>
          <p:nvPr>
            <p:ph type="body" sz="quarter" idx="11"/>
          </p:nvPr>
        </p:nvSpPr>
        <p:spPr/>
        <p:txBody>
          <a:bodyPr>
            <a:normAutofit/>
          </a:bodyPr>
          <a:lstStyle/>
          <a:p>
            <a:r>
              <a:rPr lang="en-US" sz="5600"/>
              <a:t>Assumptions</a:t>
            </a:r>
          </a:p>
        </p:txBody>
      </p:sp>
      <p:sp>
        <p:nvSpPr>
          <p:cNvPr id="4" name="Content Placeholder 3">
            <a:extLst>
              <a:ext uri="{FF2B5EF4-FFF2-40B4-BE49-F238E27FC236}">
                <a16:creationId xmlns:a16="http://schemas.microsoft.com/office/drawing/2014/main" id="{6C675E2B-68DE-45A3-94AC-A14C3180BEBA}"/>
              </a:ext>
            </a:extLst>
          </p:cNvPr>
          <p:cNvSpPr>
            <a:spLocks noGrp="1"/>
          </p:cNvSpPr>
          <p:nvPr>
            <p:ph sz="quarter" idx="12"/>
          </p:nvPr>
        </p:nvSpPr>
        <p:spPr>
          <a:xfrm>
            <a:off x="860237" y="3502791"/>
            <a:ext cx="23180362" cy="4846079"/>
          </a:xfrm>
        </p:spPr>
        <p:txBody>
          <a:bodyPr>
            <a:normAutofit/>
          </a:bodyPr>
          <a:lstStyle/>
          <a:p>
            <a:r>
              <a:rPr lang="en-US" sz="4400" dirty="0"/>
              <a:t>All references to China refer to Mainland China (Peoples Republic of China).  All revenues are reported in U.S. dollars (US$) converted using the exchange rate listed as below or in the local currency RMB.  These rates reflect the average currency values for calendar year 2011 to year 20</a:t>
            </a:r>
            <a:r>
              <a:rPr lang="en-US" altLang="zh-CN" sz="4400" dirty="0"/>
              <a:t>21 H1</a:t>
            </a:r>
            <a:r>
              <a:rPr lang="en-US" sz="4400" dirty="0"/>
              <a:t>.  Exchange rates are assumed to remain constant throughout forecast periods and no adjustments for inflation/devaluation have been made. Annual information presented in this report represents calendar year, from January 1st to December 31st for a given year. </a:t>
            </a:r>
          </a:p>
        </p:txBody>
      </p:sp>
      <p:pic>
        <p:nvPicPr>
          <p:cNvPr id="6" name="图片 5">
            <a:extLst>
              <a:ext uri="{FF2B5EF4-FFF2-40B4-BE49-F238E27FC236}">
                <a16:creationId xmlns:a16="http://schemas.microsoft.com/office/drawing/2014/main" id="{C0785C21-4A32-44C7-8545-65BAFED6B1BE}"/>
              </a:ext>
            </a:extLst>
          </p:cNvPr>
          <p:cNvPicPr>
            <a:picLocks noChangeAspect="1"/>
          </p:cNvPicPr>
          <p:nvPr/>
        </p:nvPicPr>
        <p:blipFill>
          <a:blip r:embed="rId2"/>
          <a:stretch>
            <a:fillRect/>
          </a:stretch>
        </p:blipFill>
        <p:spPr>
          <a:xfrm>
            <a:off x="1506193" y="8039940"/>
            <a:ext cx="21994871" cy="4689942"/>
          </a:xfrm>
          <a:prstGeom prst="rect">
            <a:avLst/>
          </a:prstGeom>
        </p:spPr>
      </p:pic>
    </p:spTree>
    <p:extLst>
      <p:ext uri="{BB962C8B-B14F-4D97-AF65-F5344CB8AC3E}">
        <p14:creationId xmlns:p14="http://schemas.microsoft.com/office/powerpoint/2010/main" val="3069613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D93F8E-C102-45A9-B611-EA07F2377AF6}"/>
              </a:ext>
            </a:extLst>
          </p:cNvPr>
          <p:cNvSpPr>
            <a:spLocks noGrp="1"/>
          </p:cNvSpPr>
          <p:nvPr>
            <p:ph type="body" sz="quarter" idx="11"/>
          </p:nvPr>
        </p:nvSpPr>
        <p:spPr>
          <a:xfrm>
            <a:off x="5396612" y="1771650"/>
            <a:ext cx="13590776" cy="1143000"/>
          </a:xfrm>
        </p:spPr>
        <p:txBody>
          <a:bodyPr>
            <a:normAutofit fontScale="85000" lnSpcReduction="10000"/>
          </a:bodyPr>
          <a:lstStyle/>
          <a:p>
            <a:r>
              <a:rPr lang="en-US" dirty="0"/>
              <a:t>Sample List of Charts/Figures</a:t>
            </a:r>
          </a:p>
        </p:txBody>
      </p:sp>
      <p:sp>
        <p:nvSpPr>
          <p:cNvPr id="4" name="Content Placeholder 3">
            <a:extLst>
              <a:ext uri="{FF2B5EF4-FFF2-40B4-BE49-F238E27FC236}">
                <a16:creationId xmlns:a16="http://schemas.microsoft.com/office/drawing/2014/main" id="{CE1085E2-FFF8-46BB-B5E6-18D9046BD5E4}"/>
              </a:ext>
            </a:extLst>
          </p:cNvPr>
          <p:cNvSpPr>
            <a:spLocks noGrp="1"/>
          </p:cNvSpPr>
          <p:nvPr>
            <p:ph sz="quarter" idx="12"/>
          </p:nvPr>
        </p:nvSpPr>
        <p:spPr/>
        <p:txBody>
          <a:bodyPr/>
          <a:lstStyle/>
          <a:p>
            <a:pPr marL="0" indent="0">
              <a:buNone/>
            </a:pPr>
            <a:r>
              <a:rPr lang="en-US" dirty="0"/>
              <a:t>Introduction</a:t>
            </a:r>
          </a:p>
          <a:p>
            <a:pPr lvl="1"/>
            <a:r>
              <a:rPr lang="en-US" dirty="0"/>
              <a:t>Currency Exchange Rates</a:t>
            </a:r>
          </a:p>
          <a:p>
            <a:pPr marL="0" indent="0">
              <a:buNone/>
            </a:pPr>
            <a:r>
              <a:rPr lang="en-US" dirty="0"/>
              <a:t>1. Global Semiconductor Industry Overview and Outlook </a:t>
            </a:r>
          </a:p>
          <a:p>
            <a:pPr lvl="1"/>
            <a:r>
              <a:rPr lang="en-US" dirty="0"/>
              <a:t>Electronics Supply Chain 2021 &amp; 2022F</a:t>
            </a:r>
          </a:p>
          <a:p>
            <a:pPr lvl="1"/>
            <a:r>
              <a:rPr lang="en-US" dirty="0"/>
              <a:t>Global Semiconductor Market Forecast (1977-2022F)</a:t>
            </a:r>
          </a:p>
          <a:p>
            <a:pPr lvl="1"/>
            <a:r>
              <a:rPr lang="en-US" dirty="0"/>
              <a:t>Summary of 2021 Semiconductor Forecasts: Initial Vs. Current</a:t>
            </a:r>
          </a:p>
          <a:p>
            <a:pPr lvl="1"/>
            <a:r>
              <a:rPr lang="en-US" dirty="0"/>
              <a:t>Record Investment in Fab Construction and Equipment</a:t>
            </a:r>
          </a:p>
          <a:p>
            <a:pPr lvl="1"/>
            <a:endParaRPr lang="en-US" dirty="0"/>
          </a:p>
          <a:p>
            <a:endParaRPr lang="en-US" dirty="0"/>
          </a:p>
        </p:txBody>
      </p:sp>
    </p:spTree>
    <p:extLst>
      <p:ext uri="{BB962C8B-B14F-4D97-AF65-F5344CB8AC3E}">
        <p14:creationId xmlns:p14="http://schemas.microsoft.com/office/powerpoint/2010/main" val="357184261"/>
      </p:ext>
    </p:extLst>
  </p:cSld>
  <p:clrMapOvr>
    <a:masterClrMapping/>
  </p:clrMapOvr>
</p:sld>
</file>

<file path=ppt/theme/theme1.xml><?xml version="1.0" encoding="utf-8"?>
<a:theme xmlns:a="http://schemas.openxmlformats.org/drawingml/2006/main" name="Default Theme">
  <a:themeElements>
    <a:clrScheme name="SEMI Color Palette">
      <a:dk1>
        <a:srgbClr val="262726"/>
      </a:dk1>
      <a:lt1>
        <a:srgbClr val="FFFFFF"/>
      </a:lt1>
      <a:dk2>
        <a:srgbClr val="272727"/>
      </a:dk2>
      <a:lt2>
        <a:srgbClr val="FFFFFF"/>
      </a:lt2>
      <a:accent1>
        <a:srgbClr val="55A346"/>
      </a:accent1>
      <a:accent2>
        <a:srgbClr val="BDD330"/>
      </a:accent2>
      <a:accent3>
        <a:srgbClr val="654B9E"/>
      </a:accent3>
      <a:accent4>
        <a:srgbClr val="2C4197"/>
      </a:accent4>
      <a:accent5>
        <a:srgbClr val="818386"/>
      </a:accent5>
      <a:accent6>
        <a:srgbClr val="A8ABAC"/>
      </a:accent6>
      <a:hlink>
        <a:srgbClr val="55A346"/>
      </a:hlink>
      <a:folHlink>
        <a:srgbClr val="BDD33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MI_16x9_Main  -  Compatibility Mode" id="{A4A68C73-042E-46C6-B41B-083AC5740C6A}" vid="{BC08728F-7444-4023-B75A-D64B1C97EA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A03577BC50D641A86D88D6E7F4E919" ma:contentTypeVersion="5" ma:contentTypeDescription="Create a new document." ma:contentTypeScope="" ma:versionID="d0fda0861fe18aadc72b319e586a48fe">
  <xsd:schema xmlns:xsd="http://www.w3.org/2001/XMLSchema" xmlns:xs="http://www.w3.org/2001/XMLSchema" xmlns:p="http://schemas.microsoft.com/office/2006/metadata/properties" xmlns:ns3="b352744c-2e7f-4904-aaa6-6317b1ccfc14" xmlns:ns4="0dc0ae84-159c-480e-a82e-a2b424adfb4d" targetNamespace="http://schemas.microsoft.com/office/2006/metadata/properties" ma:root="true" ma:fieldsID="8042dd2e5e72b578d0ed6c4dab9545b3" ns3:_="" ns4:_="">
    <xsd:import namespace="b352744c-2e7f-4904-aaa6-6317b1ccfc14"/>
    <xsd:import namespace="0dc0ae84-159c-480e-a82e-a2b424adfb4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52744c-2e7f-4904-aaa6-6317b1ccfc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c0ae84-159c-480e-a82e-a2b424adfb4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CA2EF66-40C3-4953-90C6-731BD59522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52744c-2e7f-4904-aaa6-6317b1ccfc14"/>
    <ds:schemaRef ds:uri="0dc0ae84-159c-480e-a82e-a2b424adfb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81C4D3-EF18-4FA8-B22B-909E5AC5AD37}">
  <ds:schemaRefs>
    <ds:schemaRef ds:uri="http://schemas.microsoft.com/sharepoint/v3/contenttype/forms"/>
  </ds:schemaRefs>
</ds:datastoreItem>
</file>

<file path=customXml/itemProps3.xml><?xml version="1.0" encoding="utf-8"?>
<ds:datastoreItem xmlns:ds="http://schemas.openxmlformats.org/officeDocument/2006/customXml" ds:itemID="{5661DBEB-19E8-42CC-94B5-22F890C86C21}">
  <ds:schemaRefs>
    <ds:schemaRef ds:uri="0dc0ae84-159c-480e-a82e-a2b424adfb4d"/>
    <ds:schemaRef ds:uri="http://schemas.microsoft.com/office/2006/documentManagement/types"/>
    <ds:schemaRef ds:uri="http://schemas.microsoft.com/office/2006/metadata/properties"/>
    <ds:schemaRef ds:uri="http://purl.org/dc/terms/"/>
    <ds:schemaRef ds:uri="http://schemas.openxmlformats.org/package/2006/metadata/core-properties"/>
    <ds:schemaRef ds:uri="b352744c-2e7f-4904-aaa6-6317b1ccfc14"/>
    <ds:schemaRef ds:uri="http://purl.org/dc/dcmitype/"/>
    <ds:schemaRef ds:uri="http://schemas.microsoft.com/office/infopath/2007/PartnerControl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SEMI_16x9_Main</Template>
  <TotalTime>12928</TotalTime>
  <Words>1310</Words>
  <Application>Microsoft Office PowerPoint</Application>
  <PresentationFormat>Custom</PresentationFormat>
  <Paragraphs>59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Arial Black</vt:lpstr>
      <vt:lpstr>Calibri Light</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Lara Chamness</dc:creator>
  <cp:keywords/>
  <dc:description/>
  <cp:lastModifiedBy>David Ghodsizadeh</cp:lastModifiedBy>
  <cp:revision>572</cp:revision>
  <cp:lastPrinted>2019-07-31T18:58:48Z</cp:lastPrinted>
  <dcterms:created xsi:type="dcterms:W3CDTF">2019-07-30T18:32:32Z</dcterms:created>
  <dcterms:modified xsi:type="dcterms:W3CDTF">2021-10-01T17:05:07Z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0x0101003AA03577BC50D641A86D88D6E7F4E919</vt:lpwstr>
  </property>
</Properties>
</file>